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22"/>
  </p:notesMasterIdLst>
  <p:sldIdLst>
    <p:sldId id="412" r:id="rId3"/>
    <p:sldId id="455" r:id="rId4"/>
    <p:sldId id="397" r:id="rId5"/>
    <p:sldId id="401" r:id="rId6"/>
    <p:sldId id="404" r:id="rId7"/>
    <p:sldId id="413" r:id="rId8"/>
    <p:sldId id="409" r:id="rId9"/>
    <p:sldId id="422" r:id="rId10"/>
    <p:sldId id="423" r:id="rId11"/>
    <p:sldId id="424" r:id="rId12"/>
    <p:sldId id="428" r:id="rId13"/>
    <p:sldId id="433" r:id="rId14"/>
    <p:sldId id="434" r:id="rId15"/>
    <p:sldId id="436" r:id="rId16"/>
    <p:sldId id="437" r:id="rId17"/>
    <p:sldId id="447" r:id="rId18"/>
    <p:sldId id="450" r:id="rId19"/>
    <p:sldId id="452" r:id="rId20"/>
    <p:sldId id="454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187534"/>
    <a:srgbClr val="1822CD"/>
    <a:srgbClr val="D6736B"/>
    <a:srgbClr val="C6C6CE"/>
    <a:srgbClr val="990000"/>
    <a:srgbClr val="0099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0C0D8D4F-7546-460C-8D8E-2BA8C9E36F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911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58C0B4BC-BE2F-4DA3-8C69-DD0956E610F2}" type="slidenum">
              <a:rPr lang="en-US" altLang="en-US" sz="1200">
                <a:solidFill>
                  <a:prstClr val="black"/>
                </a:solidFill>
                <a:latin typeface="Baskerville Semibold" charset="0"/>
              </a:rPr>
              <a:pPr algn="r"/>
              <a:t>2</a:t>
            </a:fld>
            <a:endParaRPr lang="en-US" altLang="en-US" sz="1200">
              <a:solidFill>
                <a:prstClr val="black"/>
              </a:solidFill>
              <a:latin typeface="Baskerville Semibold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0499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375E48D-D072-41E7-B846-839F24C92DAC}" type="slidenum">
              <a:rPr lang="en-US" altLang="en-US" sz="1200">
                <a:latin typeface="Baskerville Semibold" charset="0"/>
              </a:rPr>
              <a:pPr/>
              <a:t>4</a:t>
            </a:fld>
            <a:endParaRPr lang="en-US" altLang="en-US" sz="1200">
              <a:latin typeface="Baskerville Semibold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3415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6B082EE-FE45-4BF2-971E-87C206A63492}" type="slidenum">
              <a:rPr lang="en-US" altLang="en-US" sz="1200">
                <a:latin typeface="Baskerville Semibold" charset="0"/>
              </a:rPr>
              <a:pPr/>
              <a:t>5</a:t>
            </a:fld>
            <a:endParaRPr lang="en-US" altLang="en-US" sz="1200">
              <a:latin typeface="Baskerville Semibold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2291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3869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2875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143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0238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2563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737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027DE-59A5-4B50-B8AD-2D58B3A4C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306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1EE71-3C8A-446E-92E4-E1A59E6F02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28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62F07-2095-4CB1-8710-F53F944278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596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05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28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927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54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76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39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456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299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30B08-0124-4E3E-A117-52186E00C3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580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4132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48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5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82E37-AEE3-4006-AEFE-A83B8EFD95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40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79EA8-1857-455E-AE5F-7F1B35B13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999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14923-9AF7-4A03-BA7F-919992D01D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277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7CAEA-1C98-4A5B-BC10-EE9338ADAE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891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96735-70E0-45CA-A252-4157EC9DE2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530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3C85B-00BB-4BC6-BD93-B29ACE4FFC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0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E0B99-37D4-47AA-B48F-61C48D2CA5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447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" pitchFamily="-84" charset="0"/>
              </a:defRPr>
            </a:lvl1pPr>
          </a:lstStyle>
          <a:p>
            <a:pPr>
              <a:defRPr/>
            </a:pPr>
            <a:fld id="{C3D38E09-1593-4A4E-B509-41EA902B1F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152400" y="6429375"/>
            <a:ext cx="990600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en-US" sz="2200" smtClean="0"/>
              <a:t>10-</a:t>
            </a:r>
            <a:fld id="{11543753-34E9-4157-B4AF-3E54B6BDB7A0}" type="slidenum">
              <a:rPr lang="en-US" altLang="en-US" sz="2200" smtClean="0"/>
              <a:pPr>
                <a:defRPr/>
              </a:pPr>
              <a:t>‹#›</a:t>
            </a:fld>
            <a:endParaRPr lang="en-US" altLang="en-US" sz="2000" smtClean="0"/>
          </a:p>
        </p:txBody>
      </p:sp>
      <p:sp>
        <p:nvSpPr>
          <p:cNvPr id="2" name="AutoShape 9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8686800" y="6096000"/>
            <a:ext cx="320675" cy="320675"/>
          </a:xfrm>
          <a:prstGeom prst="actionButtonForwardNext">
            <a:avLst/>
          </a:prstGeom>
          <a:gradFill rotWithShape="0">
            <a:gsLst>
              <a:gs pos="0">
                <a:srgbClr val="187534"/>
              </a:gs>
              <a:gs pos="100000">
                <a:srgbClr val="0B361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defRPr/>
            </a:pPr>
            <a:endParaRPr lang="en-US" altLang="en-US" sz="1800" smtClean="0"/>
          </a:p>
        </p:txBody>
      </p:sp>
      <p:sp>
        <p:nvSpPr>
          <p:cNvPr id="3" name="AutoShape 1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152400" y="6096000"/>
            <a:ext cx="320675" cy="320675"/>
          </a:xfrm>
          <a:prstGeom prst="actionButtonBackPrevious">
            <a:avLst/>
          </a:prstGeom>
          <a:gradFill rotWithShape="0">
            <a:gsLst>
              <a:gs pos="0">
                <a:srgbClr val="187534"/>
              </a:gs>
              <a:gs pos="100000">
                <a:srgbClr val="0B361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defRPr/>
            </a:pPr>
            <a:endParaRPr lang="en-US" altLang="en-US" sz="18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4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4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4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4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4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4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4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4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/>
        </p:nvSpPr>
        <p:spPr bwMode="auto">
          <a:xfrm>
            <a:off x="4479925" y="310832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0" y="6400800"/>
            <a:ext cx="838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en-US" b="1" smtClean="0">
                <a:solidFill>
                  <a:srgbClr val="000000"/>
                </a:solidFill>
              </a:rPr>
              <a:t>4-</a:t>
            </a:r>
            <a:fld id="{6101375D-BA92-4A2E-8855-E2C9A4F8B91B}" type="slidenum">
              <a:rPr lang="en-US" altLang="en-US" b="1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b="1" smtClean="0">
              <a:solidFill>
                <a:srgbClr val="000000"/>
              </a:solidFill>
            </a:endParaRPr>
          </a:p>
        </p:txBody>
      </p:sp>
      <p:sp>
        <p:nvSpPr>
          <p:cNvPr id="1028" name="AutoShape 8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152400" y="6172200"/>
            <a:ext cx="311150" cy="311150"/>
          </a:xfrm>
          <a:prstGeom prst="actionButtonBackPrevious">
            <a:avLst/>
          </a:prstGeom>
          <a:gradFill rotWithShape="0">
            <a:gsLst>
              <a:gs pos="0">
                <a:srgbClr val="006600"/>
              </a:gs>
              <a:gs pos="100000">
                <a:srgbClr val="002F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AutoShape 9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8610600" y="6172200"/>
            <a:ext cx="311150" cy="311150"/>
          </a:xfrm>
          <a:prstGeom prst="actionButtonForwardNext">
            <a:avLst/>
          </a:prstGeom>
          <a:gradFill rotWithShape="0">
            <a:gsLst>
              <a:gs pos="0">
                <a:srgbClr val="002F00"/>
              </a:gs>
              <a:gs pos="100000">
                <a:srgbClr val="00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34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3"/>
          <p:cNvSpPr txBox="1">
            <a:spLocks noChangeArrowheads="1"/>
          </p:cNvSpPr>
          <p:nvPr/>
        </p:nvSpPr>
        <p:spPr bwMode="auto">
          <a:xfrm>
            <a:off x="1066800" y="2895600"/>
            <a:ext cx="7239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000" b="1" smtClean="0"/>
              <a:t>Molarity </a:t>
            </a:r>
            <a:r>
              <a:rPr lang="en-US" altLang="en-US" sz="4000" b="1" dirty="0" smtClean="0"/>
              <a:t>or Concentration</a:t>
            </a:r>
            <a:endParaRPr lang="en-US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6165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 descr="C:\Shibs' Documents\NSU\2016_01 Spring\CHEM 101.08 ST Lecture\CHEM 101 Equation Chart_Page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228600"/>
            <a:ext cx="71628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71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13"/>
          <p:cNvSpPr txBox="1">
            <a:spLocks noChangeArrowheads="1"/>
          </p:cNvSpPr>
          <p:nvPr/>
        </p:nvSpPr>
        <p:spPr bwMode="auto">
          <a:xfrm>
            <a:off x="165692" y="133651"/>
            <a:ext cx="873065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1800" b="1" dirty="0" smtClean="0">
                <a:solidFill>
                  <a:srgbClr val="000000"/>
                </a:solidFill>
              </a:rPr>
              <a:t>Sample Problem 4.9</a:t>
            </a:r>
          </a:p>
          <a:p>
            <a:pPr>
              <a:spcBef>
                <a:spcPts val="0"/>
              </a:spcBef>
            </a:pPr>
            <a:r>
              <a:rPr lang="en-US" altLang="en-US" sz="1800" dirty="0" smtClean="0">
                <a:solidFill>
                  <a:srgbClr val="000000"/>
                </a:solidFill>
              </a:rPr>
              <a:t>The </a:t>
            </a:r>
            <a:r>
              <a:rPr lang="en-US" altLang="en-US" sz="1800" dirty="0">
                <a:solidFill>
                  <a:srgbClr val="000000"/>
                </a:solidFill>
              </a:rPr>
              <a:t>following molecular views show reactant solutions for a precipitation reaction (with H</a:t>
            </a:r>
            <a:r>
              <a:rPr lang="en-US" altLang="en-US" sz="1800" baseline="-25000" dirty="0">
                <a:solidFill>
                  <a:srgbClr val="000000"/>
                </a:solidFill>
              </a:rPr>
              <a:t>2</a:t>
            </a:r>
            <a:r>
              <a:rPr lang="en-US" altLang="en-US" sz="1800" dirty="0">
                <a:solidFill>
                  <a:srgbClr val="000000"/>
                </a:solidFill>
              </a:rPr>
              <a:t>O molecules omitted for clarity</a:t>
            </a:r>
            <a:r>
              <a:rPr lang="en-US" altLang="en-US" sz="1800" dirty="0" smtClean="0">
                <a:solidFill>
                  <a:srgbClr val="000000"/>
                </a:solidFill>
              </a:rPr>
              <a:t>).</a:t>
            </a:r>
          </a:p>
          <a:p>
            <a:pPr>
              <a:spcBef>
                <a:spcPts val="0"/>
              </a:spcBef>
            </a:pPr>
            <a:endParaRPr lang="en-US" altLang="en-US" sz="500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n-US" sz="1800" b="1" dirty="0" smtClean="0">
                <a:solidFill>
                  <a:srgbClr val="000000"/>
                </a:solidFill>
              </a:rPr>
              <a:t>a)</a:t>
            </a:r>
            <a:r>
              <a:rPr lang="en-US" altLang="en-US" sz="1800" dirty="0" smtClean="0">
                <a:solidFill>
                  <a:srgbClr val="000000"/>
                </a:solidFill>
              </a:rPr>
              <a:t> Which </a:t>
            </a:r>
            <a:r>
              <a:rPr lang="en-US" altLang="en-US" sz="1800" dirty="0">
                <a:solidFill>
                  <a:srgbClr val="000000"/>
                </a:solidFill>
              </a:rPr>
              <a:t>compound is dissolved in </a:t>
            </a:r>
            <a:r>
              <a:rPr lang="en-US" altLang="en-US" sz="1800" b="1" dirty="0">
                <a:solidFill>
                  <a:srgbClr val="000000"/>
                </a:solidFill>
              </a:rPr>
              <a:t>beaker A</a:t>
            </a:r>
            <a:r>
              <a:rPr lang="en-US" altLang="en-US" sz="1800" dirty="0">
                <a:solidFill>
                  <a:srgbClr val="000000"/>
                </a:solidFill>
              </a:rPr>
              <a:t>: </a:t>
            </a:r>
            <a:r>
              <a:rPr lang="en-US" altLang="en-US" sz="1800" dirty="0" err="1">
                <a:solidFill>
                  <a:srgbClr val="000000"/>
                </a:solidFill>
              </a:rPr>
              <a:t>KCl</a:t>
            </a:r>
            <a:r>
              <a:rPr lang="en-US" altLang="en-US" sz="1800" dirty="0">
                <a:solidFill>
                  <a:srgbClr val="000000"/>
                </a:solidFill>
              </a:rPr>
              <a:t>, </a:t>
            </a:r>
            <a:r>
              <a:rPr lang="en-US" altLang="en-US" sz="1800" dirty="0" smtClean="0">
                <a:solidFill>
                  <a:srgbClr val="000000"/>
                </a:solidFill>
              </a:rPr>
              <a:t>Ag</a:t>
            </a:r>
            <a:r>
              <a:rPr lang="en-US" altLang="en-US" sz="1800" baseline="-25000" dirty="0" smtClean="0">
                <a:solidFill>
                  <a:srgbClr val="000000"/>
                </a:solidFill>
              </a:rPr>
              <a:t>2</a:t>
            </a:r>
            <a:r>
              <a:rPr lang="en-US" altLang="en-US" sz="1800" dirty="0" smtClean="0">
                <a:solidFill>
                  <a:srgbClr val="000000"/>
                </a:solidFill>
              </a:rPr>
              <a:t>SO</a:t>
            </a:r>
            <a:r>
              <a:rPr lang="en-US" altLang="en-US" sz="1800" baseline="-25000" dirty="0" smtClean="0">
                <a:solidFill>
                  <a:srgbClr val="000000"/>
                </a:solidFill>
              </a:rPr>
              <a:t>4</a:t>
            </a:r>
            <a:r>
              <a:rPr lang="en-US" altLang="en-US" sz="1800" dirty="0">
                <a:solidFill>
                  <a:srgbClr val="000000"/>
                </a:solidFill>
              </a:rPr>
              <a:t>, MgBr</a:t>
            </a:r>
            <a:r>
              <a:rPr lang="en-US" altLang="en-US" sz="1800" baseline="-25000" dirty="0">
                <a:solidFill>
                  <a:srgbClr val="000000"/>
                </a:solidFill>
              </a:rPr>
              <a:t>2</a:t>
            </a:r>
            <a:r>
              <a:rPr lang="en-US" altLang="en-US" sz="1800" dirty="0">
                <a:solidFill>
                  <a:srgbClr val="000000"/>
                </a:solidFill>
              </a:rPr>
              <a:t>, or </a:t>
            </a:r>
            <a:r>
              <a:rPr lang="en-US" altLang="en-US" sz="1800" dirty="0" smtClean="0">
                <a:solidFill>
                  <a:srgbClr val="000000"/>
                </a:solidFill>
              </a:rPr>
              <a:t>Na</a:t>
            </a:r>
            <a:r>
              <a:rPr lang="en-US" altLang="en-US" sz="1800" baseline="-25000" dirty="0" smtClean="0">
                <a:solidFill>
                  <a:srgbClr val="000000"/>
                </a:solidFill>
              </a:rPr>
              <a:t>2</a:t>
            </a:r>
            <a:r>
              <a:rPr lang="en-US" altLang="en-US" sz="1800" dirty="0" smtClean="0">
                <a:solidFill>
                  <a:srgbClr val="000000"/>
                </a:solidFill>
              </a:rPr>
              <a:t>SO</a:t>
            </a:r>
            <a:r>
              <a:rPr lang="en-US" altLang="en-US" sz="1800" baseline="-25000" dirty="0" smtClean="0">
                <a:solidFill>
                  <a:srgbClr val="000000"/>
                </a:solidFill>
              </a:rPr>
              <a:t>4</a:t>
            </a:r>
            <a:r>
              <a:rPr lang="en-US" altLang="en-US" sz="1800" dirty="0" smtClean="0">
                <a:solidFill>
                  <a:srgbClr val="000000"/>
                </a:solidFill>
              </a:rPr>
              <a:t>?</a:t>
            </a:r>
          </a:p>
          <a:p>
            <a:pPr marL="342900" indent="-342900">
              <a:spcBef>
                <a:spcPts val="0"/>
              </a:spcBef>
              <a:buFontTx/>
              <a:buAutoNum type="alphaLcParenR"/>
            </a:pPr>
            <a:endParaRPr lang="en-US" altLang="en-US" sz="500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n-US" sz="1800" b="1" dirty="0" smtClean="0">
                <a:solidFill>
                  <a:srgbClr val="000000"/>
                </a:solidFill>
              </a:rPr>
              <a:t>b)</a:t>
            </a:r>
            <a:r>
              <a:rPr lang="en-US" altLang="en-US" sz="1800" dirty="0" smtClean="0">
                <a:solidFill>
                  <a:srgbClr val="000000"/>
                </a:solidFill>
              </a:rPr>
              <a:t> Which </a:t>
            </a:r>
            <a:r>
              <a:rPr lang="en-US" altLang="en-US" sz="1800" dirty="0">
                <a:solidFill>
                  <a:srgbClr val="000000"/>
                </a:solidFill>
              </a:rPr>
              <a:t>compound is dissolved in </a:t>
            </a:r>
            <a:r>
              <a:rPr lang="en-US" altLang="en-US" sz="1800" b="1" dirty="0">
                <a:solidFill>
                  <a:srgbClr val="000000"/>
                </a:solidFill>
              </a:rPr>
              <a:t>beaker B</a:t>
            </a:r>
            <a:r>
              <a:rPr lang="en-US" altLang="en-US" sz="1800" dirty="0">
                <a:solidFill>
                  <a:srgbClr val="000000"/>
                </a:solidFill>
              </a:rPr>
              <a:t>: NH</a:t>
            </a:r>
            <a:r>
              <a:rPr lang="en-US" altLang="en-US" sz="1800" baseline="-25000" dirty="0">
                <a:solidFill>
                  <a:srgbClr val="000000"/>
                </a:solidFill>
              </a:rPr>
              <a:t>4</a:t>
            </a:r>
            <a:r>
              <a:rPr lang="en-US" altLang="en-US" sz="1800" dirty="0">
                <a:solidFill>
                  <a:srgbClr val="000000"/>
                </a:solidFill>
              </a:rPr>
              <a:t>NO</a:t>
            </a:r>
            <a:r>
              <a:rPr lang="en-US" altLang="en-US" sz="1800" baseline="-25000" dirty="0">
                <a:solidFill>
                  <a:srgbClr val="000000"/>
                </a:solidFill>
              </a:rPr>
              <a:t>3</a:t>
            </a:r>
            <a:r>
              <a:rPr lang="en-US" altLang="en-US" sz="1800" dirty="0">
                <a:solidFill>
                  <a:srgbClr val="000000"/>
                </a:solidFill>
              </a:rPr>
              <a:t>, MgSO</a:t>
            </a:r>
            <a:r>
              <a:rPr lang="en-US" altLang="en-US" sz="1800" baseline="-25000" dirty="0">
                <a:solidFill>
                  <a:srgbClr val="000000"/>
                </a:solidFill>
              </a:rPr>
              <a:t>4</a:t>
            </a:r>
            <a:r>
              <a:rPr lang="en-US" altLang="en-US" sz="1800" dirty="0">
                <a:solidFill>
                  <a:srgbClr val="000000"/>
                </a:solidFill>
              </a:rPr>
              <a:t>, Ba(NO</a:t>
            </a:r>
            <a:r>
              <a:rPr lang="en-US" altLang="en-US" sz="1800" baseline="-25000" dirty="0">
                <a:solidFill>
                  <a:srgbClr val="000000"/>
                </a:solidFill>
              </a:rPr>
              <a:t>3</a:t>
            </a:r>
            <a:r>
              <a:rPr lang="en-US" altLang="en-US" sz="1800" dirty="0">
                <a:solidFill>
                  <a:srgbClr val="000000"/>
                </a:solidFill>
              </a:rPr>
              <a:t>)</a:t>
            </a:r>
            <a:r>
              <a:rPr lang="en-US" altLang="en-US" sz="1800" baseline="-25000" dirty="0">
                <a:solidFill>
                  <a:srgbClr val="000000"/>
                </a:solidFill>
              </a:rPr>
              <a:t>2</a:t>
            </a:r>
            <a:r>
              <a:rPr lang="en-US" altLang="en-US" sz="1800" dirty="0">
                <a:solidFill>
                  <a:srgbClr val="000000"/>
                </a:solidFill>
              </a:rPr>
              <a:t>, or CaF</a:t>
            </a:r>
            <a:r>
              <a:rPr lang="en-US" altLang="en-US" sz="1800" baseline="-25000" dirty="0">
                <a:solidFill>
                  <a:srgbClr val="000000"/>
                </a:solidFill>
              </a:rPr>
              <a:t>2</a:t>
            </a:r>
            <a:r>
              <a:rPr lang="en-US" altLang="en-US" sz="1800" dirty="0" smtClean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39942" name="Text Box 13"/>
          <p:cNvSpPr txBox="1">
            <a:spLocks noChangeArrowheads="1"/>
          </p:cNvSpPr>
          <p:nvPr/>
        </p:nvSpPr>
        <p:spPr bwMode="auto">
          <a:xfrm>
            <a:off x="124797" y="2152471"/>
            <a:ext cx="498060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rIns="4572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>
              <a:spcBef>
                <a:spcPct val="0"/>
              </a:spcBef>
            </a:pPr>
            <a:r>
              <a:rPr lang="en-US" altLang="en-US" sz="1800" b="1" dirty="0" smtClean="0">
                <a:solidFill>
                  <a:srgbClr val="000000"/>
                </a:solidFill>
              </a:rPr>
              <a:t>c)</a:t>
            </a:r>
            <a:r>
              <a:rPr lang="en-US" altLang="en-US" sz="1800" dirty="0" smtClean="0">
                <a:solidFill>
                  <a:srgbClr val="000000"/>
                </a:solidFill>
              </a:rPr>
              <a:t> Name </a:t>
            </a:r>
            <a:r>
              <a:rPr lang="en-US" altLang="en-US" sz="1800" dirty="0">
                <a:solidFill>
                  <a:srgbClr val="000000"/>
                </a:solidFill>
              </a:rPr>
              <a:t>the precipitate and spectator ions when solutions A and B are mixed, and write balanced </a:t>
            </a:r>
            <a:r>
              <a:rPr lang="en-US" altLang="en-US" sz="1800" b="1" u="sng" dirty="0">
                <a:solidFill>
                  <a:srgbClr val="000000"/>
                </a:solidFill>
              </a:rPr>
              <a:t>molecular</a:t>
            </a:r>
            <a:r>
              <a:rPr lang="en-US" altLang="en-US" sz="1800" dirty="0">
                <a:solidFill>
                  <a:srgbClr val="000000"/>
                </a:solidFill>
              </a:rPr>
              <a:t>, </a:t>
            </a:r>
            <a:r>
              <a:rPr lang="en-US" altLang="en-US" sz="1800" b="1" u="sng" dirty="0">
                <a:solidFill>
                  <a:srgbClr val="000000"/>
                </a:solidFill>
              </a:rPr>
              <a:t>total ionic</a:t>
            </a:r>
            <a:r>
              <a:rPr lang="en-US" altLang="en-US" sz="1800" dirty="0">
                <a:solidFill>
                  <a:srgbClr val="000000"/>
                </a:solidFill>
              </a:rPr>
              <a:t>, and </a:t>
            </a:r>
            <a:r>
              <a:rPr lang="en-US" altLang="en-US" sz="1800" b="1" u="sng" dirty="0">
                <a:solidFill>
                  <a:srgbClr val="000000"/>
                </a:solidFill>
              </a:rPr>
              <a:t>net ionic equations</a:t>
            </a:r>
            <a:r>
              <a:rPr lang="en-US" altLang="en-US" sz="1800" dirty="0">
                <a:solidFill>
                  <a:srgbClr val="000000"/>
                </a:solidFill>
              </a:rPr>
              <a:t> for this process</a:t>
            </a:r>
            <a:r>
              <a:rPr lang="en-US" altLang="en-US" sz="1800" dirty="0" smtClean="0">
                <a:solidFill>
                  <a:srgbClr val="000000"/>
                </a:solidFill>
              </a:rPr>
              <a:t>.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6" name="SMARTINK"/>
          <p:cNvSpPr/>
          <p:nvPr/>
        </p:nvSpPr>
        <p:spPr bwMode="auto">
          <a:xfrm>
            <a:off x="4870451" y="971549"/>
            <a:ext cx="488951" cy="476251"/>
          </a:xfrm>
          <a:custGeom>
            <a:avLst/>
            <a:gdLst/>
            <a:ahLst/>
            <a:cxnLst/>
            <a:rect l="0" t="0" r="0" b="0"/>
            <a:pathLst>
              <a:path w="488951" h="476251">
                <a:moveTo>
                  <a:pt x="488950" y="0"/>
                </a:moveTo>
                <a:lnTo>
                  <a:pt x="469900" y="0"/>
                </a:lnTo>
                <a:lnTo>
                  <a:pt x="444500" y="19050"/>
                </a:lnTo>
                <a:lnTo>
                  <a:pt x="425450" y="38100"/>
                </a:lnTo>
                <a:lnTo>
                  <a:pt x="393700" y="69850"/>
                </a:lnTo>
                <a:lnTo>
                  <a:pt x="381000" y="82550"/>
                </a:lnTo>
                <a:lnTo>
                  <a:pt x="361950" y="101600"/>
                </a:lnTo>
                <a:lnTo>
                  <a:pt x="342900" y="114300"/>
                </a:lnTo>
                <a:lnTo>
                  <a:pt x="323850" y="133350"/>
                </a:lnTo>
                <a:lnTo>
                  <a:pt x="304800" y="152400"/>
                </a:lnTo>
                <a:lnTo>
                  <a:pt x="285750" y="171450"/>
                </a:lnTo>
                <a:lnTo>
                  <a:pt x="266700" y="190500"/>
                </a:lnTo>
                <a:lnTo>
                  <a:pt x="247650" y="209550"/>
                </a:lnTo>
                <a:lnTo>
                  <a:pt x="228600" y="228600"/>
                </a:lnTo>
                <a:lnTo>
                  <a:pt x="209550" y="247650"/>
                </a:lnTo>
                <a:lnTo>
                  <a:pt x="190500" y="266700"/>
                </a:lnTo>
                <a:lnTo>
                  <a:pt x="171450" y="285750"/>
                </a:lnTo>
                <a:lnTo>
                  <a:pt x="152400" y="298450"/>
                </a:lnTo>
                <a:lnTo>
                  <a:pt x="133350" y="317500"/>
                </a:lnTo>
                <a:lnTo>
                  <a:pt x="114300" y="336550"/>
                </a:lnTo>
                <a:lnTo>
                  <a:pt x="82550" y="368300"/>
                </a:lnTo>
                <a:lnTo>
                  <a:pt x="57150" y="393700"/>
                </a:lnTo>
                <a:lnTo>
                  <a:pt x="25400" y="425450"/>
                </a:lnTo>
                <a:lnTo>
                  <a:pt x="6350" y="450850"/>
                </a:lnTo>
                <a:lnTo>
                  <a:pt x="0" y="4762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MARTINK"/>
          <p:cNvSpPr/>
          <p:nvPr/>
        </p:nvSpPr>
        <p:spPr bwMode="auto">
          <a:xfrm>
            <a:off x="4927601" y="1041399"/>
            <a:ext cx="419101" cy="330201"/>
          </a:xfrm>
          <a:custGeom>
            <a:avLst/>
            <a:gdLst/>
            <a:ahLst/>
            <a:cxnLst/>
            <a:rect l="0" t="0" r="0" b="0"/>
            <a:pathLst>
              <a:path w="419101" h="330201">
                <a:moveTo>
                  <a:pt x="0" y="6350"/>
                </a:moveTo>
                <a:lnTo>
                  <a:pt x="12700" y="0"/>
                </a:lnTo>
                <a:lnTo>
                  <a:pt x="38100" y="19050"/>
                </a:lnTo>
                <a:lnTo>
                  <a:pt x="63500" y="44450"/>
                </a:lnTo>
                <a:lnTo>
                  <a:pt x="95250" y="76200"/>
                </a:lnTo>
                <a:lnTo>
                  <a:pt x="107950" y="88900"/>
                </a:lnTo>
                <a:lnTo>
                  <a:pt x="127000" y="107950"/>
                </a:lnTo>
                <a:lnTo>
                  <a:pt x="146050" y="127000"/>
                </a:lnTo>
                <a:lnTo>
                  <a:pt x="171450" y="146050"/>
                </a:lnTo>
                <a:lnTo>
                  <a:pt x="190500" y="165100"/>
                </a:lnTo>
                <a:lnTo>
                  <a:pt x="215900" y="177800"/>
                </a:lnTo>
                <a:lnTo>
                  <a:pt x="234950" y="196850"/>
                </a:lnTo>
                <a:lnTo>
                  <a:pt x="254000" y="209550"/>
                </a:lnTo>
                <a:lnTo>
                  <a:pt x="273050" y="222250"/>
                </a:lnTo>
                <a:lnTo>
                  <a:pt x="292100" y="234950"/>
                </a:lnTo>
                <a:lnTo>
                  <a:pt x="311150" y="247650"/>
                </a:lnTo>
                <a:lnTo>
                  <a:pt x="342900" y="273050"/>
                </a:lnTo>
                <a:lnTo>
                  <a:pt x="368300" y="292100"/>
                </a:lnTo>
                <a:lnTo>
                  <a:pt x="393700" y="311150"/>
                </a:lnTo>
                <a:lnTo>
                  <a:pt x="419100" y="3302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SMARTINK"/>
          <p:cNvSpPr/>
          <p:nvPr/>
        </p:nvSpPr>
        <p:spPr bwMode="auto">
          <a:xfrm>
            <a:off x="6261099" y="914400"/>
            <a:ext cx="431801" cy="476251"/>
          </a:xfrm>
          <a:custGeom>
            <a:avLst/>
            <a:gdLst/>
            <a:ahLst/>
            <a:cxnLst/>
            <a:rect l="0" t="0" r="0" b="0"/>
            <a:pathLst>
              <a:path w="431801" h="476251">
                <a:moveTo>
                  <a:pt x="431800" y="12700"/>
                </a:moveTo>
                <a:lnTo>
                  <a:pt x="425450" y="0"/>
                </a:lnTo>
                <a:lnTo>
                  <a:pt x="406400" y="25400"/>
                </a:lnTo>
                <a:lnTo>
                  <a:pt x="387350" y="44450"/>
                </a:lnTo>
                <a:lnTo>
                  <a:pt x="355600" y="76200"/>
                </a:lnTo>
                <a:lnTo>
                  <a:pt x="342900" y="88900"/>
                </a:lnTo>
                <a:lnTo>
                  <a:pt x="323850" y="107950"/>
                </a:lnTo>
                <a:lnTo>
                  <a:pt x="304800" y="127000"/>
                </a:lnTo>
                <a:lnTo>
                  <a:pt x="285750" y="146050"/>
                </a:lnTo>
                <a:lnTo>
                  <a:pt x="266700" y="165100"/>
                </a:lnTo>
                <a:lnTo>
                  <a:pt x="247650" y="184150"/>
                </a:lnTo>
                <a:lnTo>
                  <a:pt x="228600" y="203200"/>
                </a:lnTo>
                <a:lnTo>
                  <a:pt x="209550" y="222250"/>
                </a:lnTo>
                <a:lnTo>
                  <a:pt x="190500" y="247650"/>
                </a:lnTo>
                <a:lnTo>
                  <a:pt x="171450" y="266700"/>
                </a:lnTo>
                <a:lnTo>
                  <a:pt x="158750" y="285750"/>
                </a:lnTo>
                <a:lnTo>
                  <a:pt x="139700" y="304800"/>
                </a:lnTo>
                <a:lnTo>
                  <a:pt x="120650" y="323850"/>
                </a:lnTo>
                <a:lnTo>
                  <a:pt x="107950" y="342900"/>
                </a:lnTo>
                <a:lnTo>
                  <a:pt x="88900" y="361950"/>
                </a:lnTo>
                <a:lnTo>
                  <a:pt x="76200" y="381000"/>
                </a:lnTo>
                <a:lnTo>
                  <a:pt x="50800" y="412750"/>
                </a:lnTo>
                <a:lnTo>
                  <a:pt x="31750" y="431800"/>
                </a:lnTo>
                <a:lnTo>
                  <a:pt x="12700" y="463550"/>
                </a:lnTo>
                <a:lnTo>
                  <a:pt x="0" y="476250"/>
                </a:lnTo>
                <a:lnTo>
                  <a:pt x="6350" y="4762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SMARTINK"/>
          <p:cNvSpPr/>
          <p:nvPr/>
        </p:nvSpPr>
        <p:spPr bwMode="auto">
          <a:xfrm>
            <a:off x="6337299" y="914400"/>
            <a:ext cx="374651" cy="444501"/>
          </a:xfrm>
          <a:custGeom>
            <a:avLst/>
            <a:gdLst/>
            <a:ahLst/>
            <a:cxnLst/>
            <a:rect l="0" t="0" r="0" b="0"/>
            <a:pathLst>
              <a:path w="374651" h="444501">
                <a:moveTo>
                  <a:pt x="0" y="0"/>
                </a:moveTo>
                <a:lnTo>
                  <a:pt x="12700" y="25400"/>
                </a:lnTo>
                <a:lnTo>
                  <a:pt x="31750" y="50800"/>
                </a:lnTo>
                <a:lnTo>
                  <a:pt x="50800" y="76200"/>
                </a:lnTo>
                <a:lnTo>
                  <a:pt x="63500" y="95250"/>
                </a:lnTo>
                <a:lnTo>
                  <a:pt x="76200" y="114300"/>
                </a:lnTo>
                <a:lnTo>
                  <a:pt x="95250" y="133350"/>
                </a:lnTo>
                <a:lnTo>
                  <a:pt x="107950" y="158750"/>
                </a:lnTo>
                <a:lnTo>
                  <a:pt x="127000" y="177800"/>
                </a:lnTo>
                <a:lnTo>
                  <a:pt x="146050" y="196850"/>
                </a:lnTo>
                <a:lnTo>
                  <a:pt x="165100" y="222250"/>
                </a:lnTo>
                <a:lnTo>
                  <a:pt x="184150" y="241300"/>
                </a:lnTo>
                <a:lnTo>
                  <a:pt x="203200" y="260350"/>
                </a:lnTo>
                <a:lnTo>
                  <a:pt x="222250" y="279400"/>
                </a:lnTo>
                <a:lnTo>
                  <a:pt x="234950" y="298450"/>
                </a:lnTo>
                <a:lnTo>
                  <a:pt x="254000" y="317500"/>
                </a:lnTo>
                <a:lnTo>
                  <a:pt x="285750" y="349250"/>
                </a:lnTo>
                <a:lnTo>
                  <a:pt x="311150" y="374650"/>
                </a:lnTo>
                <a:lnTo>
                  <a:pt x="330200" y="400050"/>
                </a:lnTo>
                <a:lnTo>
                  <a:pt x="361950" y="431800"/>
                </a:lnTo>
                <a:lnTo>
                  <a:pt x="374650" y="4445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SMARTINK"/>
          <p:cNvSpPr/>
          <p:nvPr/>
        </p:nvSpPr>
        <p:spPr bwMode="auto">
          <a:xfrm>
            <a:off x="5540374" y="990600"/>
            <a:ext cx="374651" cy="387351"/>
          </a:xfrm>
          <a:custGeom>
            <a:avLst/>
            <a:gdLst/>
            <a:ahLst/>
            <a:cxnLst/>
            <a:rect l="0" t="0" r="0" b="0"/>
            <a:pathLst>
              <a:path w="374651" h="387351">
                <a:moveTo>
                  <a:pt x="349250" y="31750"/>
                </a:moveTo>
                <a:lnTo>
                  <a:pt x="355600" y="12700"/>
                </a:lnTo>
                <a:lnTo>
                  <a:pt x="374650" y="0"/>
                </a:lnTo>
                <a:lnTo>
                  <a:pt x="355600" y="19050"/>
                </a:lnTo>
                <a:lnTo>
                  <a:pt x="330200" y="50800"/>
                </a:lnTo>
                <a:lnTo>
                  <a:pt x="311150" y="69850"/>
                </a:lnTo>
                <a:lnTo>
                  <a:pt x="298450" y="88900"/>
                </a:lnTo>
                <a:lnTo>
                  <a:pt x="279400" y="107950"/>
                </a:lnTo>
                <a:lnTo>
                  <a:pt x="254000" y="127000"/>
                </a:lnTo>
                <a:lnTo>
                  <a:pt x="234950" y="152400"/>
                </a:lnTo>
                <a:lnTo>
                  <a:pt x="209550" y="171450"/>
                </a:lnTo>
                <a:lnTo>
                  <a:pt x="190500" y="190500"/>
                </a:lnTo>
                <a:lnTo>
                  <a:pt x="171450" y="209550"/>
                </a:lnTo>
                <a:lnTo>
                  <a:pt x="152400" y="228600"/>
                </a:lnTo>
                <a:lnTo>
                  <a:pt x="133350" y="247650"/>
                </a:lnTo>
                <a:lnTo>
                  <a:pt x="114300" y="266700"/>
                </a:lnTo>
                <a:lnTo>
                  <a:pt x="95250" y="279400"/>
                </a:lnTo>
                <a:lnTo>
                  <a:pt x="63500" y="311150"/>
                </a:lnTo>
                <a:lnTo>
                  <a:pt x="38100" y="336550"/>
                </a:lnTo>
                <a:lnTo>
                  <a:pt x="12700" y="361950"/>
                </a:lnTo>
                <a:lnTo>
                  <a:pt x="0" y="387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SMARTINK"/>
          <p:cNvSpPr/>
          <p:nvPr/>
        </p:nvSpPr>
        <p:spPr bwMode="auto">
          <a:xfrm>
            <a:off x="5543550" y="1066800"/>
            <a:ext cx="355601" cy="342901"/>
          </a:xfrm>
          <a:custGeom>
            <a:avLst/>
            <a:gdLst/>
            <a:ahLst/>
            <a:cxnLst/>
            <a:rect l="0" t="0" r="0" b="0"/>
            <a:pathLst>
              <a:path w="355601" h="342901">
                <a:moveTo>
                  <a:pt x="0" y="0"/>
                </a:moveTo>
                <a:lnTo>
                  <a:pt x="38100" y="19050"/>
                </a:lnTo>
                <a:lnTo>
                  <a:pt x="69850" y="44450"/>
                </a:lnTo>
                <a:lnTo>
                  <a:pt x="82550" y="57150"/>
                </a:lnTo>
                <a:lnTo>
                  <a:pt x="101600" y="76200"/>
                </a:lnTo>
                <a:lnTo>
                  <a:pt x="120650" y="95250"/>
                </a:lnTo>
                <a:lnTo>
                  <a:pt x="139700" y="114300"/>
                </a:lnTo>
                <a:lnTo>
                  <a:pt x="158750" y="133350"/>
                </a:lnTo>
                <a:lnTo>
                  <a:pt x="177800" y="152400"/>
                </a:lnTo>
                <a:lnTo>
                  <a:pt x="196850" y="171450"/>
                </a:lnTo>
                <a:lnTo>
                  <a:pt x="215900" y="184150"/>
                </a:lnTo>
                <a:lnTo>
                  <a:pt x="234950" y="203200"/>
                </a:lnTo>
                <a:lnTo>
                  <a:pt x="254000" y="215900"/>
                </a:lnTo>
                <a:lnTo>
                  <a:pt x="279400" y="247650"/>
                </a:lnTo>
                <a:lnTo>
                  <a:pt x="304800" y="273050"/>
                </a:lnTo>
                <a:lnTo>
                  <a:pt x="336550" y="304800"/>
                </a:lnTo>
                <a:lnTo>
                  <a:pt x="349250" y="330200"/>
                </a:lnTo>
                <a:lnTo>
                  <a:pt x="355600" y="342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SMARTINK"/>
          <p:cNvSpPr/>
          <p:nvPr/>
        </p:nvSpPr>
        <p:spPr bwMode="auto">
          <a:xfrm>
            <a:off x="7150099" y="952499"/>
            <a:ext cx="927101" cy="495301"/>
          </a:xfrm>
          <a:custGeom>
            <a:avLst/>
            <a:gdLst/>
            <a:ahLst/>
            <a:cxnLst/>
            <a:rect l="0" t="0" r="0" b="0"/>
            <a:pathLst>
              <a:path w="927101" h="495301">
                <a:moveTo>
                  <a:pt x="850900" y="152400"/>
                </a:moveTo>
                <a:lnTo>
                  <a:pt x="857250" y="139700"/>
                </a:lnTo>
                <a:lnTo>
                  <a:pt x="850900" y="120650"/>
                </a:lnTo>
                <a:lnTo>
                  <a:pt x="831850" y="95250"/>
                </a:lnTo>
                <a:lnTo>
                  <a:pt x="806450" y="82550"/>
                </a:lnTo>
                <a:lnTo>
                  <a:pt x="774700" y="63500"/>
                </a:lnTo>
                <a:lnTo>
                  <a:pt x="749300" y="50800"/>
                </a:lnTo>
                <a:lnTo>
                  <a:pt x="717550" y="38100"/>
                </a:lnTo>
                <a:lnTo>
                  <a:pt x="692150" y="31750"/>
                </a:lnTo>
                <a:lnTo>
                  <a:pt x="666750" y="25400"/>
                </a:lnTo>
                <a:lnTo>
                  <a:pt x="641350" y="19050"/>
                </a:lnTo>
                <a:lnTo>
                  <a:pt x="609600" y="12700"/>
                </a:lnTo>
                <a:lnTo>
                  <a:pt x="577850" y="12700"/>
                </a:lnTo>
                <a:lnTo>
                  <a:pt x="552450" y="6350"/>
                </a:lnTo>
                <a:lnTo>
                  <a:pt x="533400" y="6350"/>
                </a:lnTo>
                <a:lnTo>
                  <a:pt x="501650" y="6350"/>
                </a:lnTo>
                <a:lnTo>
                  <a:pt x="476250" y="6350"/>
                </a:lnTo>
                <a:lnTo>
                  <a:pt x="450850" y="0"/>
                </a:lnTo>
                <a:lnTo>
                  <a:pt x="425450" y="0"/>
                </a:lnTo>
                <a:lnTo>
                  <a:pt x="400050" y="0"/>
                </a:lnTo>
                <a:lnTo>
                  <a:pt x="381000" y="0"/>
                </a:lnTo>
                <a:lnTo>
                  <a:pt x="355600" y="0"/>
                </a:lnTo>
                <a:lnTo>
                  <a:pt x="336550" y="0"/>
                </a:lnTo>
                <a:lnTo>
                  <a:pt x="311150" y="0"/>
                </a:lnTo>
                <a:lnTo>
                  <a:pt x="292100" y="6350"/>
                </a:lnTo>
                <a:lnTo>
                  <a:pt x="260350" y="6350"/>
                </a:lnTo>
                <a:lnTo>
                  <a:pt x="234950" y="12700"/>
                </a:lnTo>
                <a:lnTo>
                  <a:pt x="209550" y="19050"/>
                </a:lnTo>
                <a:lnTo>
                  <a:pt x="177800" y="31750"/>
                </a:lnTo>
                <a:lnTo>
                  <a:pt x="152400" y="44450"/>
                </a:lnTo>
                <a:lnTo>
                  <a:pt x="127000" y="57150"/>
                </a:lnTo>
                <a:lnTo>
                  <a:pt x="95250" y="76200"/>
                </a:lnTo>
                <a:lnTo>
                  <a:pt x="69850" y="95250"/>
                </a:lnTo>
                <a:lnTo>
                  <a:pt x="38100" y="120650"/>
                </a:lnTo>
                <a:lnTo>
                  <a:pt x="25400" y="146050"/>
                </a:lnTo>
                <a:lnTo>
                  <a:pt x="12700" y="165100"/>
                </a:lnTo>
                <a:lnTo>
                  <a:pt x="6350" y="196850"/>
                </a:lnTo>
                <a:lnTo>
                  <a:pt x="0" y="222250"/>
                </a:lnTo>
                <a:lnTo>
                  <a:pt x="0" y="241300"/>
                </a:lnTo>
                <a:lnTo>
                  <a:pt x="0" y="266700"/>
                </a:lnTo>
                <a:lnTo>
                  <a:pt x="0" y="292100"/>
                </a:lnTo>
                <a:lnTo>
                  <a:pt x="6350" y="317500"/>
                </a:lnTo>
                <a:lnTo>
                  <a:pt x="19050" y="342900"/>
                </a:lnTo>
                <a:lnTo>
                  <a:pt x="44450" y="374650"/>
                </a:lnTo>
                <a:lnTo>
                  <a:pt x="76200" y="406400"/>
                </a:lnTo>
                <a:lnTo>
                  <a:pt x="101600" y="419100"/>
                </a:lnTo>
                <a:lnTo>
                  <a:pt x="133350" y="444500"/>
                </a:lnTo>
                <a:lnTo>
                  <a:pt x="158750" y="457200"/>
                </a:lnTo>
                <a:lnTo>
                  <a:pt x="184150" y="469900"/>
                </a:lnTo>
                <a:lnTo>
                  <a:pt x="215900" y="476250"/>
                </a:lnTo>
                <a:lnTo>
                  <a:pt x="241300" y="482600"/>
                </a:lnTo>
                <a:lnTo>
                  <a:pt x="266700" y="488950"/>
                </a:lnTo>
                <a:lnTo>
                  <a:pt x="292100" y="488950"/>
                </a:lnTo>
                <a:lnTo>
                  <a:pt x="317500" y="488950"/>
                </a:lnTo>
                <a:lnTo>
                  <a:pt x="342900" y="495300"/>
                </a:lnTo>
                <a:lnTo>
                  <a:pt x="374650" y="495300"/>
                </a:lnTo>
                <a:lnTo>
                  <a:pt x="400050" y="495300"/>
                </a:lnTo>
                <a:lnTo>
                  <a:pt x="431800" y="495300"/>
                </a:lnTo>
                <a:lnTo>
                  <a:pt x="463550" y="495300"/>
                </a:lnTo>
                <a:lnTo>
                  <a:pt x="482600" y="495300"/>
                </a:lnTo>
                <a:lnTo>
                  <a:pt x="508000" y="495300"/>
                </a:lnTo>
                <a:lnTo>
                  <a:pt x="527050" y="495300"/>
                </a:lnTo>
                <a:lnTo>
                  <a:pt x="558800" y="495300"/>
                </a:lnTo>
                <a:lnTo>
                  <a:pt x="584200" y="495300"/>
                </a:lnTo>
                <a:lnTo>
                  <a:pt x="609600" y="495300"/>
                </a:lnTo>
                <a:lnTo>
                  <a:pt x="641350" y="488950"/>
                </a:lnTo>
                <a:lnTo>
                  <a:pt x="666750" y="482600"/>
                </a:lnTo>
                <a:lnTo>
                  <a:pt x="692150" y="476250"/>
                </a:lnTo>
                <a:lnTo>
                  <a:pt x="717550" y="463550"/>
                </a:lnTo>
                <a:lnTo>
                  <a:pt x="749300" y="444500"/>
                </a:lnTo>
                <a:lnTo>
                  <a:pt x="774700" y="431800"/>
                </a:lnTo>
                <a:lnTo>
                  <a:pt x="806450" y="406400"/>
                </a:lnTo>
                <a:lnTo>
                  <a:pt x="831850" y="381000"/>
                </a:lnTo>
                <a:lnTo>
                  <a:pt x="863600" y="349250"/>
                </a:lnTo>
                <a:lnTo>
                  <a:pt x="889000" y="317500"/>
                </a:lnTo>
                <a:lnTo>
                  <a:pt x="908050" y="292100"/>
                </a:lnTo>
                <a:lnTo>
                  <a:pt x="920750" y="266700"/>
                </a:lnTo>
                <a:lnTo>
                  <a:pt x="927100" y="241300"/>
                </a:lnTo>
                <a:lnTo>
                  <a:pt x="927100" y="222250"/>
                </a:lnTo>
                <a:lnTo>
                  <a:pt x="920750" y="196850"/>
                </a:lnTo>
                <a:lnTo>
                  <a:pt x="914400" y="171450"/>
                </a:lnTo>
                <a:lnTo>
                  <a:pt x="895350" y="146050"/>
                </a:lnTo>
                <a:lnTo>
                  <a:pt x="863600" y="120650"/>
                </a:lnTo>
                <a:lnTo>
                  <a:pt x="844550" y="114300"/>
                </a:lnTo>
                <a:lnTo>
                  <a:pt x="825500" y="101600"/>
                </a:lnTo>
                <a:lnTo>
                  <a:pt x="800100" y="88900"/>
                </a:lnTo>
                <a:lnTo>
                  <a:pt x="774700" y="76200"/>
                </a:lnTo>
                <a:lnTo>
                  <a:pt x="755650" y="698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SMARTINK"/>
          <p:cNvSpPr/>
          <p:nvPr/>
        </p:nvSpPr>
        <p:spPr bwMode="auto">
          <a:xfrm>
            <a:off x="4955321" y="1433441"/>
            <a:ext cx="469901" cy="368301"/>
          </a:xfrm>
          <a:custGeom>
            <a:avLst/>
            <a:gdLst/>
            <a:ahLst/>
            <a:cxnLst/>
            <a:rect l="0" t="0" r="0" b="0"/>
            <a:pathLst>
              <a:path w="469901" h="368301">
                <a:moveTo>
                  <a:pt x="463550" y="19050"/>
                </a:moveTo>
                <a:lnTo>
                  <a:pt x="469900" y="0"/>
                </a:lnTo>
                <a:lnTo>
                  <a:pt x="457200" y="6350"/>
                </a:lnTo>
                <a:lnTo>
                  <a:pt x="438150" y="25400"/>
                </a:lnTo>
                <a:lnTo>
                  <a:pt x="412750" y="44450"/>
                </a:lnTo>
                <a:lnTo>
                  <a:pt x="393700" y="63500"/>
                </a:lnTo>
                <a:lnTo>
                  <a:pt x="374650" y="76200"/>
                </a:lnTo>
                <a:lnTo>
                  <a:pt x="355600" y="95250"/>
                </a:lnTo>
                <a:lnTo>
                  <a:pt x="330200" y="114300"/>
                </a:lnTo>
                <a:lnTo>
                  <a:pt x="304800" y="133350"/>
                </a:lnTo>
                <a:lnTo>
                  <a:pt x="279400" y="152400"/>
                </a:lnTo>
                <a:lnTo>
                  <a:pt x="260350" y="171450"/>
                </a:lnTo>
                <a:lnTo>
                  <a:pt x="234950" y="190500"/>
                </a:lnTo>
                <a:lnTo>
                  <a:pt x="215900" y="209550"/>
                </a:lnTo>
                <a:lnTo>
                  <a:pt x="190500" y="228600"/>
                </a:lnTo>
                <a:lnTo>
                  <a:pt x="171450" y="241300"/>
                </a:lnTo>
                <a:lnTo>
                  <a:pt x="146050" y="260350"/>
                </a:lnTo>
                <a:lnTo>
                  <a:pt x="127000" y="273050"/>
                </a:lnTo>
                <a:lnTo>
                  <a:pt x="107950" y="292100"/>
                </a:lnTo>
                <a:lnTo>
                  <a:pt x="95250" y="304800"/>
                </a:lnTo>
                <a:lnTo>
                  <a:pt x="63500" y="323850"/>
                </a:lnTo>
                <a:lnTo>
                  <a:pt x="38100" y="342900"/>
                </a:lnTo>
                <a:lnTo>
                  <a:pt x="6350" y="368300"/>
                </a:lnTo>
                <a:lnTo>
                  <a:pt x="0" y="3683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SMARTINK"/>
          <p:cNvSpPr/>
          <p:nvPr/>
        </p:nvSpPr>
        <p:spPr bwMode="auto">
          <a:xfrm>
            <a:off x="5146674" y="1433441"/>
            <a:ext cx="412751" cy="317501"/>
          </a:xfrm>
          <a:custGeom>
            <a:avLst/>
            <a:gdLst/>
            <a:ahLst/>
            <a:cxnLst/>
            <a:rect l="0" t="0" r="0" b="0"/>
            <a:pathLst>
              <a:path w="412751" h="317501">
                <a:moveTo>
                  <a:pt x="0" y="19050"/>
                </a:moveTo>
                <a:lnTo>
                  <a:pt x="0" y="0"/>
                </a:lnTo>
                <a:lnTo>
                  <a:pt x="25400" y="19050"/>
                </a:lnTo>
                <a:lnTo>
                  <a:pt x="57150" y="44450"/>
                </a:lnTo>
                <a:lnTo>
                  <a:pt x="69850" y="57150"/>
                </a:lnTo>
                <a:lnTo>
                  <a:pt x="88900" y="69850"/>
                </a:lnTo>
                <a:lnTo>
                  <a:pt x="107950" y="88900"/>
                </a:lnTo>
                <a:lnTo>
                  <a:pt x="127000" y="101600"/>
                </a:lnTo>
                <a:lnTo>
                  <a:pt x="152400" y="120650"/>
                </a:lnTo>
                <a:lnTo>
                  <a:pt x="171450" y="139700"/>
                </a:lnTo>
                <a:lnTo>
                  <a:pt x="190500" y="158750"/>
                </a:lnTo>
                <a:lnTo>
                  <a:pt x="215900" y="177800"/>
                </a:lnTo>
                <a:lnTo>
                  <a:pt x="241300" y="190500"/>
                </a:lnTo>
                <a:lnTo>
                  <a:pt x="260350" y="209550"/>
                </a:lnTo>
                <a:lnTo>
                  <a:pt x="285750" y="228600"/>
                </a:lnTo>
                <a:lnTo>
                  <a:pt x="304800" y="241300"/>
                </a:lnTo>
                <a:lnTo>
                  <a:pt x="323850" y="254000"/>
                </a:lnTo>
                <a:lnTo>
                  <a:pt x="342900" y="266700"/>
                </a:lnTo>
                <a:lnTo>
                  <a:pt x="368300" y="285750"/>
                </a:lnTo>
                <a:lnTo>
                  <a:pt x="400050" y="311150"/>
                </a:lnTo>
                <a:lnTo>
                  <a:pt x="412750" y="317500"/>
                </a:lnTo>
                <a:lnTo>
                  <a:pt x="406400" y="3175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SMARTINK"/>
          <p:cNvSpPr/>
          <p:nvPr/>
        </p:nvSpPr>
        <p:spPr bwMode="auto">
          <a:xfrm>
            <a:off x="8080375" y="1404867"/>
            <a:ext cx="438151" cy="374651"/>
          </a:xfrm>
          <a:custGeom>
            <a:avLst/>
            <a:gdLst/>
            <a:ahLst/>
            <a:cxnLst/>
            <a:rect l="0" t="0" r="0" b="0"/>
            <a:pathLst>
              <a:path w="438151" h="374651">
                <a:moveTo>
                  <a:pt x="438150" y="0"/>
                </a:moveTo>
                <a:lnTo>
                  <a:pt x="412750" y="19050"/>
                </a:lnTo>
                <a:lnTo>
                  <a:pt x="393700" y="38100"/>
                </a:lnTo>
                <a:lnTo>
                  <a:pt x="361950" y="63500"/>
                </a:lnTo>
                <a:lnTo>
                  <a:pt x="349250" y="76200"/>
                </a:lnTo>
                <a:lnTo>
                  <a:pt x="330200" y="95250"/>
                </a:lnTo>
                <a:lnTo>
                  <a:pt x="311150" y="107950"/>
                </a:lnTo>
                <a:lnTo>
                  <a:pt x="292100" y="127000"/>
                </a:lnTo>
                <a:lnTo>
                  <a:pt x="273050" y="146050"/>
                </a:lnTo>
                <a:lnTo>
                  <a:pt x="247650" y="165100"/>
                </a:lnTo>
                <a:lnTo>
                  <a:pt x="228600" y="184150"/>
                </a:lnTo>
                <a:lnTo>
                  <a:pt x="203200" y="203200"/>
                </a:lnTo>
                <a:lnTo>
                  <a:pt x="177800" y="215900"/>
                </a:lnTo>
                <a:lnTo>
                  <a:pt x="158750" y="234950"/>
                </a:lnTo>
                <a:lnTo>
                  <a:pt x="139700" y="247650"/>
                </a:lnTo>
                <a:lnTo>
                  <a:pt x="120650" y="266700"/>
                </a:lnTo>
                <a:lnTo>
                  <a:pt x="101600" y="279400"/>
                </a:lnTo>
                <a:lnTo>
                  <a:pt x="82550" y="298450"/>
                </a:lnTo>
                <a:lnTo>
                  <a:pt x="57150" y="323850"/>
                </a:lnTo>
                <a:lnTo>
                  <a:pt x="31750" y="342900"/>
                </a:lnTo>
                <a:lnTo>
                  <a:pt x="0" y="368300"/>
                </a:lnTo>
                <a:lnTo>
                  <a:pt x="6350" y="3746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SMARTINK"/>
          <p:cNvSpPr/>
          <p:nvPr/>
        </p:nvSpPr>
        <p:spPr bwMode="auto">
          <a:xfrm>
            <a:off x="8108949" y="1389505"/>
            <a:ext cx="444501" cy="381001"/>
          </a:xfrm>
          <a:custGeom>
            <a:avLst/>
            <a:gdLst/>
            <a:ahLst/>
            <a:cxnLst/>
            <a:rect l="0" t="0" r="0" b="0"/>
            <a:pathLst>
              <a:path w="444501" h="381001">
                <a:moveTo>
                  <a:pt x="12700" y="19050"/>
                </a:moveTo>
                <a:lnTo>
                  <a:pt x="0" y="0"/>
                </a:lnTo>
                <a:lnTo>
                  <a:pt x="12700" y="6350"/>
                </a:lnTo>
                <a:lnTo>
                  <a:pt x="38100" y="19050"/>
                </a:lnTo>
                <a:lnTo>
                  <a:pt x="69850" y="44450"/>
                </a:lnTo>
                <a:lnTo>
                  <a:pt x="82550" y="63500"/>
                </a:lnTo>
                <a:lnTo>
                  <a:pt x="101600" y="82550"/>
                </a:lnTo>
                <a:lnTo>
                  <a:pt x="120650" y="101600"/>
                </a:lnTo>
                <a:lnTo>
                  <a:pt x="139700" y="120650"/>
                </a:lnTo>
                <a:lnTo>
                  <a:pt x="165100" y="139700"/>
                </a:lnTo>
                <a:lnTo>
                  <a:pt x="184150" y="158750"/>
                </a:lnTo>
                <a:lnTo>
                  <a:pt x="209550" y="177800"/>
                </a:lnTo>
                <a:lnTo>
                  <a:pt x="228600" y="196850"/>
                </a:lnTo>
                <a:lnTo>
                  <a:pt x="254000" y="215900"/>
                </a:lnTo>
                <a:lnTo>
                  <a:pt x="273050" y="234950"/>
                </a:lnTo>
                <a:lnTo>
                  <a:pt x="298450" y="254000"/>
                </a:lnTo>
                <a:lnTo>
                  <a:pt x="317500" y="273050"/>
                </a:lnTo>
                <a:lnTo>
                  <a:pt x="336550" y="285750"/>
                </a:lnTo>
                <a:lnTo>
                  <a:pt x="355600" y="304800"/>
                </a:lnTo>
                <a:lnTo>
                  <a:pt x="381000" y="323850"/>
                </a:lnTo>
                <a:lnTo>
                  <a:pt x="406400" y="342900"/>
                </a:lnTo>
                <a:lnTo>
                  <a:pt x="431800" y="368300"/>
                </a:lnTo>
                <a:lnTo>
                  <a:pt x="444500" y="3810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SMARTINK"/>
          <p:cNvSpPr/>
          <p:nvPr/>
        </p:nvSpPr>
        <p:spPr bwMode="auto">
          <a:xfrm>
            <a:off x="5989755" y="1414390"/>
            <a:ext cx="425451" cy="355601"/>
          </a:xfrm>
          <a:custGeom>
            <a:avLst/>
            <a:gdLst/>
            <a:ahLst/>
            <a:cxnLst/>
            <a:rect l="0" t="0" r="0" b="0"/>
            <a:pathLst>
              <a:path w="425451" h="355601">
                <a:moveTo>
                  <a:pt x="425450" y="12700"/>
                </a:moveTo>
                <a:lnTo>
                  <a:pt x="419100" y="0"/>
                </a:lnTo>
                <a:lnTo>
                  <a:pt x="393700" y="25400"/>
                </a:lnTo>
                <a:lnTo>
                  <a:pt x="368300" y="50800"/>
                </a:lnTo>
                <a:lnTo>
                  <a:pt x="349250" y="63500"/>
                </a:lnTo>
                <a:lnTo>
                  <a:pt x="330200" y="76200"/>
                </a:lnTo>
                <a:lnTo>
                  <a:pt x="304800" y="95250"/>
                </a:lnTo>
                <a:lnTo>
                  <a:pt x="285750" y="114300"/>
                </a:lnTo>
                <a:lnTo>
                  <a:pt x="266700" y="133350"/>
                </a:lnTo>
                <a:lnTo>
                  <a:pt x="241300" y="152400"/>
                </a:lnTo>
                <a:lnTo>
                  <a:pt x="222250" y="171450"/>
                </a:lnTo>
                <a:lnTo>
                  <a:pt x="203200" y="184150"/>
                </a:lnTo>
                <a:lnTo>
                  <a:pt x="177800" y="203200"/>
                </a:lnTo>
                <a:lnTo>
                  <a:pt x="158750" y="222250"/>
                </a:lnTo>
                <a:lnTo>
                  <a:pt x="139700" y="234950"/>
                </a:lnTo>
                <a:lnTo>
                  <a:pt x="120650" y="254000"/>
                </a:lnTo>
                <a:lnTo>
                  <a:pt x="107950" y="266700"/>
                </a:lnTo>
                <a:lnTo>
                  <a:pt x="88900" y="279400"/>
                </a:lnTo>
                <a:lnTo>
                  <a:pt x="57150" y="304800"/>
                </a:lnTo>
                <a:lnTo>
                  <a:pt x="25400" y="330200"/>
                </a:lnTo>
                <a:lnTo>
                  <a:pt x="0" y="355600"/>
                </a:lnTo>
                <a:lnTo>
                  <a:pt x="6350" y="3492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SMARTINK"/>
          <p:cNvSpPr/>
          <p:nvPr/>
        </p:nvSpPr>
        <p:spPr bwMode="auto">
          <a:xfrm>
            <a:off x="6035911" y="1433439"/>
            <a:ext cx="368301" cy="317501"/>
          </a:xfrm>
          <a:custGeom>
            <a:avLst/>
            <a:gdLst/>
            <a:ahLst/>
            <a:cxnLst/>
            <a:rect l="0" t="0" r="0" b="0"/>
            <a:pathLst>
              <a:path w="368301" h="317501">
                <a:moveTo>
                  <a:pt x="0" y="0"/>
                </a:moveTo>
                <a:lnTo>
                  <a:pt x="25400" y="25400"/>
                </a:lnTo>
                <a:lnTo>
                  <a:pt x="44450" y="50800"/>
                </a:lnTo>
                <a:lnTo>
                  <a:pt x="69850" y="76200"/>
                </a:lnTo>
                <a:lnTo>
                  <a:pt x="88900" y="88900"/>
                </a:lnTo>
                <a:lnTo>
                  <a:pt x="101600" y="107950"/>
                </a:lnTo>
                <a:lnTo>
                  <a:pt x="120650" y="120650"/>
                </a:lnTo>
                <a:lnTo>
                  <a:pt x="139700" y="139700"/>
                </a:lnTo>
                <a:lnTo>
                  <a:pt x="158750" y="152400"/>
                </a:lnTo>
                <a:lnTo>
                  <a:pt x="177800" y="171450"/>
                </a:lnTo>
                <a:lnTo>
                  <a:pt x="196850" y="184150"/>
                </a:lnTo>
                <a:lnTo>
                  <a:pt x="215900" y="196850"/>
                </a:lnTo>
                <a:lnTo>
                  <a:pt x="234950" y="209550"/>
                </a:lnTo>
                <a:lnTo>
                  <a:pt x="254000" y="222250"/>
                </a:lnTo>
                <a:lnTo>
                  <a:pt x="273050" y="234950"/>
                </a:lnTo>
                <a:lnTo>
                  <a:pt x="304800" y="260350"/>
                </a:lnTo>
                <a:lnTo>
                  <a:pt x="330200" y="279400"/>
                </a:lnTo>
                <a:lnTo>
                  <a:pt x="361950" y="311150"/>
                </a:lnTo>
                <a:lnTo>
                  <a:pt x="368300" y="3175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SMARTINK"/>
          <p:cNvSpPr/>
          <p:nvPr/>
        </p:nvSpPr>
        <p:spPr bwMode="auto">
          <a:xfrm>
            <a:off x="6553200" y="1365249"/>
            <a:ext cx="1149351" cy="463551"/>
          </a:xfrm>
          <a:custGeom>
            <a:avLst/>
            <a:gdLst/>
            <a:ahLst/>
            <a:cxnLst/>
            <a:rect l="0" t="0" r="0" b="0"/>
            <a:pathLst>
              <a:path w="1149351" h="463551">
                <a:moveTo>
                  <a:pt x="1092200" y="88900"/>
                </a:moveTo>
                <a:lnTo>
                  <a:pt x="1085850" y="76200"/>
                </a:lnTo>
                <a:lnTo>
                  <a:pt x="1060450" y="69850"/>
                </a:lnTo>
                <a:lnTo>
                  <a:pt x="1028700" y="63500"/>
                </a:lnTo>
                <a:lnTo>
                  <a:pt x="1003300" y="57150"/>
                </a:lnTo>
                <a:lnTo>
                  <a:pt x="977900" y="50800"/>
                </a:lnTo>
                <a:lnTo>
                  <a:pt x="952500" y="50800"/>
                </a:lnTo>
                <a:lnTo>
                  <a:pt x="927100" y="44450"/>
                </a:lnTo>
                <a:lnTo>
                  <a:pt x="901700" y="38100"/>
                </a:lnTo>
                <a:lnTo>
                  <a:pt x="876300" y="31750"/>
                </a:lnTo>
                <a:lnTo>
                  <a:pt x="844550" y="25400"/>
                </a:lnTo>
                <a:lnTo>
                  <a:pt x="812800" y="25400"/>
                </a:lnTo>
                <a:lnTo>
                  <a:pt x="787400" y="19050"/>
                </a:lnTo>
                <a:lnTo>
                  <a:pt x="762000" y="12700"/>
                </a:lnTo>
                <a:lnTo>
                  <a:pt x="730250" y="12700"/>
                </a:lnTo>
                <a:lnTo>
                  <a:pt x="704850" y="6350"/>
                </a:lnTo>
                <a:lnTo>
                  <a:pt x="673100" y="0"/>
                </a:lnTo>
                <a:lnTo>
                  <a:pt x="641350" y="0"/>
                </a:lnTo>
                <a:lnTo>
                  <a:pt x="615950" y="0"/>
                </a:lnTo>
                <a:lnTo>
                  <a:pt x="590550" y="0"/>
                </a:lnTo>
                <a:lnTo>
                  <a:pt x="565150" y="0"/>
                </a:lnTo>
                <a:lnTo>
                  <a:pt x="539750" y="0"/>
                </a:lnTo>
                <a:lnTo>
                  <a:pt x="514350" y="0"/>
                </a:lnTo>
                <a:lnTo>
                  <a:pt x="488950" y="0"/>
                </a:lnTo>
                <a:lnTo>
                  <a:pt x="463550" y="0"/>
                </a:lnTo>
                <a:lnTo>
                  <a:pt x="438150" y="6350"/>
                </a:lnTo>
                <a:lnTo>
                  <a:pt x="412750" y="6350"/>
                </a:lnTo>
                <a:lnTo>
                  <a:pt x="387350" y="6350"/>
                </a:lnTo>
                <a:lnTo>
                  <a:pt x="361950" y="12700"/>
                </a:lnTo>
                <a:lnTo>
                  <a:pt x="336550" y="19050"/>
                </a:lnTo>
                <a:lnTo>
                  <a:pt x="311150" y="19050"/>
                </a:lnTo>
                <a:lnTo>
                  <a:pt x="285750" y="25400"/>
                </a:lnTo>
                <a:lnTo>
                  <a:pt x="260350" y="31750"/>
                </a:lnTo>
                <a:lnTo>
                  <a:pt x="234950" y="38100"/>
                </a:lnTo>
                <a:lnTo>
                  <a:pt x="209550" y="44450"/>
                </a:lnTo>
                <a:lnTo>
                  <a:pt x="190500" y="44450"/>
                </a:lnTo>
                <a:lnTo>
                  <a:pt x="165100" y="50800"/>
                </a:lnTo>
                <a:lnTo>
                  <a:pt x="139700" y="57150"/>
                </a:lnTo>
                <a:lnTo>
                  <a:pt x="114300" y="69850"/>
                </a:lnTo>
                <a:lnTo>
                  <a:pt x="82550" y="82550"/>
                </a:lnTo>
                <a:lnTo>
                  <a:pt x="57150" y="88900"/>
                </a:lnTo>
                <a:lnTo>
                  <a:pt x="31750" y="107950"/>
                </a:lnTo>
                <a:lnTo>
                  <a:pt x="12700" y="127000"/>
                </a:lnTo>
                <a:lnTo>
                  <a:pt x="6350" y="146050"/>
                </a:lnTo>
                <a:lnTo>
                  <a:pt x="0" y="171450"/>
                </a:lnTo>
                <a:lnTo>
                  <a:pt x="0" y="196850"/>
                </a:lnTo>
                <a:lnTo>
                  <a:pt x="0" y="215900"/>
                </a:lnTo>
                <a:lnTo>
                  <a:pt x="6350" y="247650"/>
                </a:lnTo>
                <a:lnTo>
                  <a:pt x="19050" y="279400"/>
                </a:lnTo>
                <a:lnTo>
                  <a:pt x="31750" y="304800"/>
                </a:lnTo>
                <a:lnTo>
                  <a:pt x="50800" y="330200"/>
                </a:lnTo>
                <a:lnTo>
                  <a:pt x="69850" y="355600"/>
                </a:lnTo>
                <a:lnTo>
                  <a:pt x="95250" y="374650"/>
                </a:lnTo>
                <a:lnTo>
                  <a:pt x="120650" y="393700"/>
                </a:lnTo>
                <a:lnTo>
                  <a:pt x="146050" y="406400"/>
                </a:lnTo>
                <a:lnTo>
                  <a:pt x="177800" y="412750"/>
                </a:lnTo>
                <a:lnTo>
                  <a:pt x="203200" y="425450"/>
                </a:lnTo>
                <a:lnTo>
                  <a:pt x="234950" y="431800"/>
                </a:lnTo>
                <a:lnTo>
                  <a:pt x="266700" y="431800"/>
                </a:lnTo>
                <a:lnTo>
                  <a:pt x="292100" y="438150"/>
                </a:lnTo>
                <a:lnTo>
                  <a:pt x="311150" y="438150"/>
                </a:lnTo>
                <a:lnTo>
                  <a:pt x="323850" y="444500"/>
                </a:lnTo>
                <a:lnTo>
                  <a:pt x="342900" y="444500"/>
                </a:lnTo>
                <a:lnTo>
                  <a:pt x="361950" y="444500"/>
                </a:lnTo>
                <a:lnTo>
                  <a:pt x="393700" y="444500"/>
                </a:lnTo>
                <a:lnTo>
                  <a:pt x="425450" y="450850"/>
                </a:lnTo>
                <a:lnTo>
                  <a:pt x="457200" y="457200"/>
                </a:lnTo>
                <a:lnTo>
                  <a:pt x="476250" y="457200"/>
                </a:lnTo>
                <a:lnTo>
                  <a:pt x="495300" y="457200"/>
                </a:lnTo>
                <a:lnTo>
                  <a:pt x="527050" y="457200"/>
                </a:lnTo>
                <a:lnTo>
                  <a:pt x="546100" y="457200"/>
                </a:lnTo>
                <a:lnTo>
                  <a:pt x="558800" y="463550"/>
                </a:lnTo>
                <a:lnTo>
                  <a:pt x="577850" y="463550"/>
                </a:lnTo>
                <a:lnTo>
                  <a:pt x="596900" y="463550"/>
                </a:lnTo>
                <a:lnTo>
                  <a:pt x="628650" y="463550"/>
                </a:lnTo>
                <a:lnTo>
                  <a:pt x="660400" y="463550"/>
                </a:lnTo>
                <a:lnTo>
                  <a:pt x="704850" y="463550"/>
                </a:lnTo>
                <a:lnTo>
                  <a:pt x="736600" y="463550"/>
                </a:lnTo>
                <a:lnTo>
                  <a:pt x="755650" y="463550"/>
                </a:lnTo>
                <a:lnTo>
                  <a:pt x="787400" y="463550"/>
                </a:lnTo>
                <a:lnTo>
                  <a:pt x="812800" y="463550"/>
                </a:lnTo>
                <a:lnTo>
                  <a:pt x="844550" y="457200"/>
                </a:lnTo>
                <a:lnTo>
                  <a:pt x="869950" y="457200"/>
                </a:lnTo>
                <a:lnTo>
                  <a:pt x="895350" y="450850"/>
                </a:lnTo>
                <a:lnTo>
                  <a:pt x="927100" y="444500"/>
                </a:lnTo>
                <a:lnTo>
                  <a:pt x="952500" y="444500"/>
                </a:lnTo>
                <a:lnTo>
                  <a:pt x="977900" y="438150"/>
                </a:lnTo>
                <a:lnTo>
                  <a:pt x="1003300" y="425450"/>
                </a:lnTo>
                <a:lnTo>
                  <a:pt x="1028700" y="419100"/>
                </a:lnTo>
                <a:lnTo>
                  <a:pt x="1060450" y="400050"/>
                </a:lnTo>
                <a:lnTo>
                  <a:pt x="1079500" y="381000"/>
                </a:lnTo>
                <a:lnTo>
                  <a:pt x="1104900" y="355600"/>
                </a:lnTo>
                <a:lnTo>
                  <a:pt x="1117600" y="336550"/>
                </a:lnTo>
                <a:lnTo>
                  <a:pt x="1130300" y="311150"/>
                </a:lnTo>
                <a:lnTo>
                  <a:pt x="1143000" y="285750"/>
                </a:lnTo>
                <a:lnTo>
                  <a:pt x="1149350" y="254000"/>
                </a:lnTo>
                <a:lnTo>
                  <a:pt x="1149350" y="222250"/>
                </a:lnTo>
                <a:lnTo>
                  <a:pt x="1149350" y="203200"/>
                </a:lnTo>
                <a:lnTo>
                  <a:pt x="1149350" y="184150"/>
                </a:lnTo>
                <a:lnTo>
                  <a:pt x="1143000" y="171450"/>
                </a:lnTo>
                <a:lnTo>
                  <a:pt x="1143000" y="152400"/>
                </a:lnTo>
                <a:lnTo>
                  <a:pt x="1136650" y="133350"/>
                </a:lnTo>
                <a:lnTo>
                  <a:pt x="1117600" y="101600"/>
                </a:lnTo>
                <a:lnTo>
                  <a:pt x="1098550" y="88900"/>
                </a:lnTo>
                <a:lnTo>
                  <a:pt x="1073150" y="76200"/>
                </a:lnTo>
                <a:lnTo>
                  <a:pt x="1047750" y="69850"/>
                </a:lnTo>
                <a:lnTo>
                  <a:pt x="1016000" y="57150"/>
                </a:lnTo>
                <a:lnTo>
                  <a:pt x="996950" y="508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SMARTINK"/>
          <p:cNvSpPr/>
          <p:nvPr/>
        </p:nvSpPr>
        <p:spPr bwMode="auto">
          <a:xfrm>
            <a:off x="819150" y="4451410"/>
            <a:ext cx="19051" cy="241301"/>
          </a:xfrm>
          <a:custGeom>
            <a:avLst/>
            <a:gdLst/>
            <a:ahLst/>
            <a:cxnLst/>
            <a:rect l="0" t="0" r="0" b="0"/>
            <a:pathLst>
              <a:path w="19051" h="241301">
                <a:moveTo>
                  <a:pt x="19050" y="0"/>
                </a:moveTo>
                <a:lnTo>
                  <a:pt x="19050" y="19050"/>
                </a:lnTo>
                <a:lnTo>
                  <a:pt x="19050" y="44450"/>
                </a:lnTo>
                <a:lnTo>
                  <a:pt x="19050" y="63500"/>
                </a:lnTo>
                <a:lnTo>
                  <a:pt x="19050" y="88900"/>
                </a:lnTo>
                <a:lnTo>
                  <a:pt x="19050" y="114300"/>
                </a:lnTo>
                <a:lnTo>
                  <a:pt x="12700" y="139700"/>
                </a:lnTo>
                <a:lnTo>
                  <a:pt x="12700" y="165100"/>
                </a:lnTo>
                <a:lnTo>
                  <a:pt x="6350" y="190500"/>
                </a:lnTo>
                <a:lnTo>
                  <a:pt x="0" y="222250"/>
                </a:lnTo>
                <a:lnTo>
                  <a:pt x="0" y="2413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SMARTINK"/>
          <p:cNvSpPr/>
          <p:nvPr/>
        </p:nvSpPr>
        <p:spPr bwMode="auto">
          <a:xfrm>
            <a:off x="850900" y="4457760"/>
            <a:ext cx="114301" cy="190501"/>
          </a:xfrm>
          <a:custGeom>
            <a:avLst/>
            <a:gdLst/>
            <a:ahLst/>
            <a:cxnLst/>
            <a:rect l="0" t="0" r="0" b="0"/>
            <a:pathLst>
              <a:path w="114301" h="190501">
                <a:moveTo>
                  <a:pt x="0" y="0"/>
                </a:moveTo>
                <a:lnTo>
                  <a:pt x="12700" y="25400"/>
                </a:lnTo>
                <a:lnTo>
                  <a:pt x="25400" y="57150"/>
                </a:lnTo>
                <a:lnTo>
                  <a:pt x="31750" y="82550"/>
                </a:lnTo>
                <a:lnTo>
                  <a:pt x="38100" y="107950"/>
                </a:lnTo>
                <a:lnTo>
                  <a:pt x="44450" y="127000"/>
                </a:lnTo>
                <a:lnTo>
                  <a:pt x="57150" y="158750"/>
                </a:lnTo>
                <a:lnTo>
                  <a:pt x="63500" y="177800"/>
                </a:lnTo>
                <a:lnTo>
                  <a:pt x="76200" y="190500"/>
                </a:lnTo>
                <a:lnTo>
                  <a:pt x="82550" y="171450"/>
                </a:lnTo>
                <a:lnTo>
                  <a:pt x="88900" y="146050"/>
                </a:lnTo>
                <a:lnTo>
                  <a:pt x="88900" y="114300"/>
                </a:lnTo>
                <a:lnTo>
                  <a:pt x="88900" y="82550"/>
                </a:lnTo>
                <a:lnTo>
                  <a:pt x="88900" y="57150"/>
                </a:lnTo>
                <a:lnTo>
                  <a:pt x="88900" y="25400"/>
                </a:lnTo>
                <a:lnTo>
                  <a:pt x="88900" y="0"/>
                </a:lnTo>
                <a:lnTo>
                  <a:pt x="1143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SMARTINK"/>
          <p:cNvSpPr/>
          <p:nvPr/>
        </p:nvSpPr>
        <p:spPr bwMode="auto">
          <a:xfrm>
            <a:off x="1009650" y="4540310"/>
            <a:ext cx="120651" cy="101601"/>
          </a:xfrm>
          <a:custGeom>
            <a:avLst/>
            <a:gdLst/>
            <a:ahLst/>
            <a:cxnLst/>
            <a:rect l="0" t="0" r="0" b="0"/>
            <a:pathLst>
              <a:path w="120651" h="101601">
                <a:moveTo>
                  <a:pt x="88900" y="38100"/>
                </a:moveTo>
                <a:lnTo>
                  <a:pt x="76200" y="19050"/>
                </a:lnTo>
                <a:lnTo>
                  <a:pt x="57150" y="6350"/>
                </a:lnTo>
                <a:lnTo>
                  <a:pt x="44450" y="0"/>
                </a:lnTo>
                <a:lnTo>
                  <a:pt x="31750" y="6350"/>
                </a:lnTo>
                <a:lnTo>
                  <a:pt x="12700" y="19050"/>
                </a:lnTo>
                <a:lnTo>
                  <a:pt x="6350" y="31750"/>
                </a:lnTo>
                <a:lnTo>
                  <a:pt x="0" y="44450"/>
                </a:lnTo>
                <a:lnTo>
                  <a:pt x="12700" y="76200"/>
                </a:lnTo>
                <a:lnTo>
                  <a:pt x="31750" y="76200"/>
                </a:lnTo>
                <a:lnTo>
                  <a:pt x="50800" y="76200"/>
                </a:lnTo>
                <a:lnTo>
                  <a:pt x="63500" y="63500"/>
                </a:lnTo>
                <a:lnTo>
                  <a:pt x="76200" y="50800"/>
                </a:lnTo>
                <a:lnTo>
                  <a:pt x="76200" y="31750"/>
                </a:lnTo>
                <a:lnTo>
                  <a:pt x="82550" y="57150"/>
                </a:lnTo>
                <a:lnTo>
                  <a:pt x="95250" y="76200"/>
                </a:lnTo>
                <a:lnTo>
                  <a:pt x="120650" y="1016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SMARTINK"/>
          <p:cNvSpPr/>
          <p:nvPr/>
        </p:nvSpPr>
        <p:spPr bwMode="auto">
          <a:xfrm>
            <a:off x="1162050" y="4635560"/>
            <a:ext cx="88901" cy="101601"/>
          </a:xfrm>
          <a:custGeom>
            <a:avLst/>
            <a:gdLst/>
            <a:ahLst/>
            <a:cxnLst/>
            <a:rect l="0" t="0" r="0" b="0"/>
            <a:pathLst>
              <a:path w="88901" h="101601">
                <a:moveTo>
                  <a:pt x="6350" y="12700"/>
                </a:moveTo>
                <a:lnTo>
                  <a:pt x="19050" y="0"/>
                </a:lnTo>
                <a:lnTo>
                  <a:pt x="44450" y="6350"/>
                </a:lnTo>
                <a:lnTo>
                  <a:pt x="31750" y="44450"/>
                </a:lnTo>
                <a:lnTo>
                  <a:pt x="19050" y="69850"/>
                </a:lnTo>
                <a:lnTo>
                  <a:pt x="0" y="95250"/>
                </a:lnTo>
                <a:lnTo>
                  <a:pt x="25400" y="101600"/>
                </a:lnTo>
                <a:lnTo>
                  <a:pt x="50800" y="95250"/>
                </a:lnTo>
                <a:lnTo>
                  <a:pt x="82550" y="88900"/>
                </a:lnTo>
                <a:lnTo>
                  <a:pt x="88900" y="88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SMARTINK"/>
          <p:cNvSpPr/>
          <p:nvPr/>
        </p:nvSpPr>
        <p:spPr bwMode="auto">
          <a:xfrm>
            <a:off x="1282700" y="4470460"/>
            <a:ext cx="114301" cy="177801"/>
          </a:xfrm>
          <a:custGeom>
            <a:avLst/>
            <a:gdLst/>
            <a:ahLst/>
            <a:cxnLst/>
            <a:rect l="0" t="0" r="0" b="0"/>
            <a:pathLst>
              <a:path w="114301" h="177801">
                <a:moveTo>
                  <a:pt x="114300" y="31750"/>
                </a:moveTo>
                <a:lnTo>
                  <a:pt x="107950" y="19050"/>
                </a:lnTo>
                <a:lnTo>
                  <a:pt x="88900" y="0"/>
                </a:lnTo>
                <a:lnTo>
                  <a:pt x="69850" y="0"/>
                </a:lnTo>
                <a:lnTo>
                  <a:pt x="50800" y="0"/>
                </a:lnTo>
                <a:lnTo>
                  <a:pt x="31750" y="6350"/>
                </a:lnTo>
                <a:lnTo>
                  <a:pt x="19050" y="19050"/>
                </a:lnTo>
                <a:lnTo>
                  <a:pt x="12700" y="31750"/>
                </a:lnTo>
                <a:lnTo>
                  <a:pt x="19050" y="44450"/>
                </a:lnTo>
                <a:lnTo>
                  <a:pt x="25400" y="57150"/>
                </a:lnTo>
                <a:lnTo>
                  <a:pt x="57150" y="82550"/>
                </a:lnTo>
                <a:lnTo>
                  <a:pt x="88900" y="114300"/>
                </a:lnTo>
                <a:lnTo>
                  <a:pt x="95250" y="127000"/>
                </a:lnTo>
                <a:lnTo>
                  <a:pt x="88900" y="139700"/>
                </a:lnTo>
                <a:lnTo>
                  <a:pt x="57150" y="165100"/>
                </a:lnTo>
                <a:lnTo>
                  <a:pt x="38100" y="171450"/>
                </a:lnTo>
                <a:lnTo>
                  <a:pt x="12700" y="171450"/>
                </a:lnTo>
                <a:lnTo>
                  <a:pt x="0" y="1778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SMARTINK"/>
          <p:cNvSpPr/>
          <p:nvPr/>
        </p:nvSpPr>
        <p:spPr bwMode="auto">
          <a:xfrm>
            <a:off x="1422400" y="4464110"/>
            <a:ext cx="127001" cy="165101"/>
          </a:xfrm>
          <a:custGeom>
            <a:avLst/>
            <a:gdLst/>
            <a:ahLst/>
            <a:cxnLst/>
            <a:rect l="0" t="0" r="0" b="0"/>
            <a:pathLst>
              <a:path w="127001" h="165101">
                <a:moveTo>
                  <a:pt x="95250" y="6350"/>
                </a:moveTo>
                <a:lnTo>
                  <a:pt x="82550" y="0"/>
                </a:lnTo>
                <a:lnTo>
                  <a:pt x="63500" y="6350"/>
                </a:lnTo>
                <a:lnTo>
                  <a:pt x="50800" y="19050"/>
                </a:lnTo>
                <a:lnTo>
                  <a:pt x="31750" y="44450"/>
                </a:lnTo>
                <a:lnTo>
                  <a:pt x="19050" y="69850"/>
                </a:lnTo>
                <a:lnTo>
                  <a:pt x="6350" y="95250"/>
                </a:lnTo>
                <a:lnTo>
                  <a:pt x="0" y="114300"/>
                </a:lnTo>
                <a:lnTo>
                  <a:pt x="6350" y="139700"/>
                </a:lnTo>
                <a:lnTo>
                  <a:pt x="25400" y="158750"/>
                </a:lnTo>
                <a:lnTo>
                  <a:pt x="44450" y="165100"/>
                </a:lnTo>
                <a:lnTo>
                  <a:pt x="76200" y="165100"/>
                </a:lnTo>
                <a:lnTo>
                  <a:pt x="88900" y="158750"/>
                </a:lnTo>
                <a:lnTo>
                  <a:pt x="107950" y="146050"/>
                </a:lnTo>
                <a:lnTo>
                  <a:pt x="127000" y="114300"/>
                </a:lnTo>
                <a:lnTo>
                  <a:pt x="127000" y="95250"/>
                </a:lnTo>
                <a:lnTo>
                  <a:pt x="127000" y="69850"/>
                </a:lnTo>
                <a:lnTo>
                  <a:pt x="120650" y="50800"/>
                </a:lnTo>
                <a:lnTo>
                  <a:pt x="107950" y="31750"/>
                </a:lnTo>
                <a:lnTo>
                  <a:pt x="95250" y="25400"/>
                </a:lnTo>
                <a:lnTo>
                  <a:pt x="63500" y="12700"/>
                </a:lnTo>
                <a:lnTo>
                  <a:pt x="63500" y="12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SMARTINK"/>
          <p:cNvSpPr/>
          <p:nvPr/>
        </p:nvSpPr>
        <p:spPr bwMode="auto">
          <a:xfrm>
            <a:off x="1581150" y="4603810"/>
            <a:ext cx="107951" cy="146051"/>
          </a:xfrm>
          <a:custGeom>
            <a:avLst/>
            <a:gdLst/>
            <a:ahLst/>
            <a:cxnLst/>
            <a:rect l="0" t="0" r="0" b="0"/>
            <a:pathLst>
              <a:path w="107951" h="146051">
                <a:moveTo>
                  <a:pt x="38100" y="0"/>
                </a:moveTo>
                <a:lnTo>
                  <a:pt x="6350" y="19050"/>
                </a:lnTo>
                <a:lnTo>
                  <a:pt x="0" y="31750"/>
                </a:lnTo>
                <a:lnTo>
                  <a:pt x="0" y="50800"/>
                </a:lnTo>
                <a:lnTo>
                  <a:pt x="6350" y="63500"/>
                </a:lnTo>
                <a:lnTo>
                  <a:pt x="19050" y="76200"/>
                </a:lnTo>
                <a:lnTo>
                  <a:pt x="38100" y="76200"/>
                </a:lnTo>
                <a:lnTo>
                  <a:pt x="63500" y="69850"/>
                </a:lnTo>
                <a:lnTo>
                  <a:pt x="82550" y="63500"/>
                </a:lnTo>
                <a:lnTo>
                  <a:pt x="95250" y="50800"/>
                </a:lnTo>
                <a:lnTo>
                  <a:pt x="107950" y="31750"/>
                </a:lnTo>
                <a:lnTo>
                  <a:pt x="101600" y="44450"/>
                </a:lnTo>
                <a:lnTo>
                  <a:pt x="101600" y="69850"/>
                </a:lnTo>
                <a:lnTo>
                  <a:pt x="95250" y="101600"/>
                </a:lnTo>
                <a:lnTo>
                  <a:pt x="88900" y="127000"/>
                </a:lnTo>
                <a:lnTo>
                  <a:pt x="82550" y="139700"/>
                </a:lnTo>
                <a:lnTo>
                  <a:pt x="88900" y="1460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SMARTINK"/>
          <p:cNvSpPr/>
          <p:nvPr/>
        </p:nvSpPr>
        <p:spPr bwMode="auto">
          <a:xfrm>
            <a:off x="1797050" y="4406960"/>
            <a:ext cx="76201" cy="254001"/>
          </a:xfrm>
          <a:custGeom>
            <a:avLst/>
            <a:gdLst/>
            <a:ahLst/>
            <a:cxnLst/>
            <a:rect l="0" t="0" r="0" b="0"/>
            <a:pathLst>
              <a:path w="76201" h="254001">
                <a:moveTo>
                  <a:pt x="76200" y="0"/>
                </a:moveTo>
                <a:lnTo>
                  <a:pt x="50800" y="25400"/>
                </a:lnTo>
                <a:lnTo>
                  <a:pt x="38100" y="50800"/>
                </a:lnTo>
                <a:lnTo>
                  <a:pt x="25400" y="76200"/>
                </a:lnTo>
                <a:lnTo>
                  <a:pt x="12700" y="107950"/>
                </a:lnTo>
                <a:lnTo>
                  <a:pt x="6350" y="127000"/>
                </a:lnTo>
                <a:lnTo>
                  <a:pt x="0" y="158750"/>
                </a:lnTo>
                <a:lnTo>
                  <a:pt x="0" y="184150"/>
                </a:lnTo>
                <a:lnTo>
                  <a:pt x="6350" y="209550"/>
                </a:lnTo>
                <a:lnTo>
                  <a:pt x="12700" y="234950"/>
                </a:lnTo>
                <a:lnTo>
                  <a:pt x="38100" y="2540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SMARTINK"/>
          <p:cNvSpPr/>
          <p:nvPr/>
        </p:nvSpPr>
        <p:spPr bwMode="auto">
          <a:xfrm>
            <a:off x="1562100" y="4603810"/>
            <a:ext cx="63501" cy="101601"/>
          </a:xfrm>
          <a:custGeom>
            <a:avLst/>
            <a:gdLst/>
            <a:ahLst/>
            <a:cxnLst/>
            <a:rect l="0" t="0" r="0" b="0"/>
            <a:pathLst>
              <a:path w="63501" h="101601">
                <a:moveTo>
                  <a:pt x="44450" y="0"/>
                </a:moveTo>
                <a:lnTo>
                  <a:pt x="25400" y="19050"/>
                </a:lnTo>
                <a:lnTo>
                  <a:pt x="12700" y="50800"/>
                </a:lnTo>
                <a:lnTo>
                  <a:pt x="0" y="76200"/>
                </a:lnTo>
                <a:lnTo>
                  <a:pt x="6350" y="88900"/>
                </a:lnTo>
                <a:lnTo>
                  <a:pt x="19050" y="95250"/>
                </a:lnTo>
                <a:lnTo>
                  <a:pt x="50800" y="95250"/>
                </a:lnTo>
                <a:lnTo>
                  <a:pt x="63500" y="1016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SMARTINK"/>
          <p:cNvSpPr/>
          <p:nvPr/>
        </p:nvSpPr>
        <p:spPr bwMode="auto">
          <a:xfrm>
            <a:off x="1866900" y="4514910"/>
            <a:ext cx="266701" cy="184151"/>
          </a:xfrm>
          <a:custGeom>
            <a:avLst/>
            <a:gdLst/>
            <a:ahLst/>
            <a:cxnLst/>
            <a:rect l="0" t="0" r="0" b="0"/>
            <a:pathLst>
              <a:path w="266701" h="184151">
                <a:moveTo>
                  <a:pt x="95250" y="25400"/>
                </a:moveTo>
                <a:lnTo>
                  <a:pt x="82550" y="6350"/>
                </a:lnTo>
                <a:lnTo>
                  <a:pt x="69850" y="0"/>
                </a:lnTo>
                <a:lnTo>
                  <a:pt x="44450" y="0"/>
                </a:lnTo>
                <a:lnTo>
                  <a:pt x="31750" y="6350"/>
                </a:lnTo>
                <a:lnTo>
                  <a:pt x="19050" y="19050"/>
                </a:lnTo>
                <a:lnTo>
                  <a:pt x="6350" y="31750"/>
                </a:lnTo>
                <a:lnTo>
                  <a:pt x="0" y="44450"/>
                </a:lnTo>
                <a:lnTo>
                  <a:pt x="0" y="63500"/>
                </a:lnTo>
                <a:lnTo>
                  <a:pt x="12700" y="76200"/>
                </a:lnTo>
                <a:lnTo>
                  <a:pt x="31750" y="76200"/>
                </a:lnTo>
                <a:lnTo>
                  <a:pt x="44450" y="69850"/>
                </a:lnTo>
                <a:lnTo>
                  <a:pt x="57150" y="57150"/>
                </a:lnTo>
                <a:lnTo>
                  <a:pt x="69850" y="25400"/>
                </a:lnTo>
                <a:lnTo>
                  <a:pt x="69850" y="50800"/>
                </a:lnTo>
                <a:lnTo>
                  <a:pt x="95250" y="69850"/>
                </a:lnTo>
                <a:lnTo>
                  <a:pt x="120650" y="76200"/>
                </a:lnTo>
                <a:lnTo>
                  <a:pt x="152400" y="76200"/>
                </a:lnTo>
                <a:lnTo>
                  <a:pt x="165100" y="69850"/>
                </a:lnTo>
                <a:lnTo>
                  <a:pt x="177800" y="63500"/>
                </a:lnTo>
                <a:lnTo>
                  <a:pt x="190500" y="44450"/>
                </a:lnTo>
                <a:lnTo>
                  <a:pt x="196850" y="31750"/>
                </a:lnTo>
                <a:lnTo>
                  <a:pt x="190500" y="19050"/>
                </a:lnTo>
                <a:lnTo>
                  <a:pt x="158750" y="31750"/>
                </a:lnTo>
                <a:lnTo>
                  <a:pt x="146050" y="38100"/>
                </a:lnTo>
                <a:lnTo>
                  <a:pt x="127000" y="63500"/>
                </a:lnTo>
                <a:lnTo>
                  <a:pt x="133350" y="76200"/>
                </a:lnTo>
                <a:lnTo>
                  <a:pt x="146050" y="82550"/>
                </a:lnTo>
                <a:lnTo>
                  <a:pt x="165100" y="82550"/>
                </a:lnTo>
                <a:lnTo>
                  <a:pt x="184150" y="57150"/>
                </a:lnTo>
                <a:lnTo>
                  <a:pt x="177800" y="88900"/>
                </a:lnTo>
                <a:lnTo>
                  <a:pt x="171450" y="114300"/>
                </a:lnTo>
                <a:lnTo>
                  <a:pt x="171450" y="133350"/>
                </a:lnTo>
                <a:lnTo>
                  <a:pt x="171450" y="165100"/>
                </a:lnTo>
                <a:lnTo>
                  <a:pt x="171450" y="184150"/>
                </a:lnTo>
                <a:lnTo>
                  <a:pt x="190500" y="177800"/>
                </a:lnTo>
                <a:lnTo>
                  <a:pt x="203200" y="152400"/>
                </a:lnTo>
                <a:lnTo>
                  <a:pt x="222250" y="127000"/>
                </a:lnTo>
                <a:lnTo>
                  <a:pt x="234950" y="101600"/>
                </a:lnTo>
                <a:lnTo>
                  <a:pt x="254000" y="69850"/>
                </a:lnTo>
                <a:lnTo>
                  <a:pt x="266700" y="635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SMARTINK"/>
          <p:cNvSpPr/>
          <p:nvPr/>
        </p:nvSpPr>
        <p:spPr bwMode="auto">
          <a:xfrm>
            <a:off x="2178050" y="4406960"/>
            <a:ext cx="63501" cy="285751"/>
          </a:xfrm>
          <a:custGeom>
            <a:avLst/>
            <a:gdLst/>
            <a:ahLst/>
            <a:cxnLst/>
            <a:rect l="0" t="0" r="0" b="0"/>
            <a:pathLst>
              <a:path w="63501" h="285751">
                <a:moveTo>
                  <a:pt x="0" y="0"/>
                </a:moveTo>
                <a:lnTo>
                  <a:pt x="12700" y="25400"/>
                </a:lnTo>
                <a:lnTo>
                  <a:pt x="31750" y="50800"/>
                </a:lnTo>
                <a:lnTo>
                  <a:pt x="38100" y="69850"/>
                </a:lnTo>
                <a:lnTo>
                  <a:pt x="44450" y="82550"/>
                </a:lnTo>
                <a:lnTo>
                  <a:pt x="50800" y="101600"/>
                </a:lnTo>
                <a:lnTo>
                  <a:pt x="57150" y="120650"/>
                </a:lnTo>
                <a:lnTo>
                  <a:pt x="63500" y="139700"/>
                </a:lnTo>
                <a:lnTo>
                  <a:pt x="63500" y="158750"/>
                </a:lnTo>
                <a:lnTo>
                  <a:pt x="63500" y="177800"/>
                </a:lnTo>
                <a:lnTo>
                  <a:pt x="57150" y="209550"/>
                </a:lnTo>
                <a:lnTo>
                  <a:pt x="44450" y="234950"/>
                </a:lnTo>
                <a:lnTo>
                  <a:pt x="31750" y="260350"/>
                </a:lnTo>
                <a:lnTo>
                  <a:pt x="25400" y="2857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SMARTINK"/>
          <p:cNvSpPr/>
          <p:nvPr/>
        </p:nvSpPr>
        <p:spPr bwMode="auto">
          <a:xfrm>
            <a:off x="2508250" y="4445060"/>
            <a:ext cx="19051" cy="215901"/>
          </a:xfrm>
          <a:custGeom>
            <a:avLst/>
            <a:gdLst/>
            <a:ahLst/>
            <a:cxnLst/>
            <a:rect l="0" t="0" r="0" b="0"/>
            <a:pathLst>
              <a:path w="19051" h="215901">
                <a:moveTo>
                  <a:pt x="19050" y="0"/>
                </a:moveTo>
                <a:lnTo>
                  <a:pt x="12700" y="25400"/>
                </a:lnTo>
                <a:lnTo>
                  <a:pt x="12700" y="50800"/>
                </a:lnTo>
                <a:lnTo>
                  <a:pt x="6350" y="82550"/>
                </a:lnTo>
                <a:lnTo>
                  <a:pt x="6350" y="107950"/>
                </a:lnTo>
                <a:lnTo>
                  <a:pt x="6350" y="133350"/>
                </a:lnTo>
                <a:lnTo>
                  <a:pt x="0" y="158750"/>
                </a:lnTo>
                <a:lnTo>
                  <a:pt x="0" y="184150"/>
                </a:lnTo>
                <a:lnTo>
                  <a:pt x="6350" y="215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36" name="SMARTINK"/>
          <p:cNvSpPr/>
          <p:nvPr/>
        </p:nvSpPr>
        <p:spPr bwMode="auto">
          <a:xfrm>
            <a:off x="2406650" y="4521260"/>
            <a:ext cx="266701" cy="19051"/>
          </a:xfrm>
          <a:custGeom>
            <a:avLst/>
            <a:gdLst/>
            <a:ahLst/>
            <a:cxnLst/>
            <a:rect l="0" t="0" r="0" b="0"/>
            <a:pathLst>
              <a:path w="266701" h="19051">
                <a:moveTo>
                  <a:pt x="0" y="19050"/>
                </a:moveTo>
                <a:lnTo>
                  <a:pt x="12700" y="12700"/>
                </a:lnTo>
                <a:lnTo>
                  <a:pt x="38100" y="12700"/>
                </a:lnTo>
                <a:lnTo>
                  <a:pt x="69850" y="6350"/>
                </a:lnTo>
                <a:lnTo>
                  <a:pt x="101600" y="6350"/>
                </a:lnTo>
                <a:lnTo>
                  <a:pt x="120650" y="6350"/>
                </a:lnTo>
                <a:lnTo>
                  <a:pt x="139700" y="6350"/>
                </a:lnTo>
                <a:lnTo>
                  <a:pt x="158750" y="0"/>
                </a:lnTo>
                <a:lnTo>
                  <a:pt x="190500" y="0"/>
                </a:lnTo>
                <a:lnTo>
                  <a:pt x="222250" y="0"/>
                </a:lnTo>
                <a:lnTo>
                  <a:pt x="247650" y="0"/>
                </a:lnTo>
                <a:lnTo>
                  <a:pt x="2667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37" name="SMARTINK"/>
          <p:cNvSpPr/>
          <p:nvPr/>
        </p:nvSpPr>
        <p:spPr bwMode="auto">
          <a:xfrm>
            <a:off x="2933700" y="4438710"/>
            <a:ext cx="6351" cy="190501"/>
          </a:xfrm>
          <a:custGeom>
            <a:avLst/>
            <a:gdLst/>
            <a:ahLst/>
            <a:cxnLst/>
            <a:rect l="0" t="0" r="0" b="0"/>
            <a:pathLst>
              <a:path w="6351" h="190501">
                <a:moveTo>
                  <a:pt x="6350" y="0"/>
                </a:moveTo>
                <a:lnTo>
                  <a:pt x="0" y="25400"/>
                </a:lnTo>
                <a:lnTo>
                  <a:pt x="0" y="44450"/>
                </a:lnTo>
                <a:lnTo>
                  <a:pt x="0" y="69850"/>
                </a:lnTo>
                <a:lnTo>
                  <a:pt x="0" y="95250"/>
                </a:lnTo>
                <a:lnTo>
                  <a:pt x="0" y="120650"/>
                </a:lnTo>
                <a:lnTo>
                  <a:pt x="0" y="146050"/>
                </a:lnTo>
                <a:lnTo>
                  <a:pt x="0" y="177800"/>
                </a:lnTo>
                <a:lnTo>
                  <a:pt x="0" y="1905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0" name="SMARTINK"/>
          <p:cNvSpPr/>
          <p:nvPr/>
        </p:nvSpPr>
        <p:spPr bwMode="auto">
          <a:xfrm>
            <a:off x="2914650" y="4419660"/>
            <a:ext cx="133351" cy="177801"/>
          </a:xfrm>
          <a:custGeom>
            <a:avLst/>
            <a:gdLst/>
            <a:ahLst/>
            <a:cxnLst/>
            <a:rect l="0" t="0" r="0" b="0"/>
            <a:pathLst>
              <a:path w="133351" h="177801">
                <a:moveTo>
                  <a:pt x="0" y="25400"/>
                </a:moveTo>
                <a:lnTo>
                  <a:pt x="6350" y="12700"/>
                </a:lnTo>
                <a:lnTo>
                  <a:pt x="19050" y="6350"/>
                </a:lnTo>
                <a:lnTo>
                  <a:pt x="44450" y="0"/>
                </a:lnTo>
                <a:lnTo>
                  <a:pt x="69850" y="6350"/>
                </a:lnTo>
                <a:lnTo>
                  <a:pt x="95250" y="12700"/>
                </a:lnTo>
                <a:lnTo>
                  <a:pt x="107950" y="19050"/>
                </a:lnTo>
                <a:lnTo>
                  <a:pt x="120650" y="38100"/>
                </a:lnTo>
                <a:lnTo>
                  <a:pt x="114300" y="57150"/>
                </a:lnTo>
                <a:lnTo>
                  <a:pt x="76200" y="88900"/>
                </a:lnTo>
                <a:lnTo>
                  <a:pt x="107950" y="88900"/>
                </a:lnTo>
                <a:lnTo>
                  <a:pt x="120650" y="95250"/>
                </a:lnTo>
                <a:lnTo>
                  <a:pt x="133350" y="107950"/>
                </a:lnTo>
                <a:lnTo>
                  <a:pt x="127000" y="133350"/>
                </a:lnTo>
                <a:lnTo>
                  <a:pt x="114300" y="139700"/>
                </a:lnTo>
                <a:lnTo>
                  <a:pt x="82550" y="158750"/>
                </a:lnTo>
                <a:lnTo>
                  <a:pt x="57150" y="177800"/>
                </a:lnTo>
                <a:lnTo>
                  <a:pt x="31750" y="1778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6" name="SMARTINK"/>
          <p:cNvSpPr/>
          <p:nvPr/>
        </p:nvSpPr>
        <p:spPr bwMode="auto">
          <a:xfrm>
            <a:off x="3092450" y="4508560"/>
            <a:ext cx="152401" cy="101601"/>
          </a:xfrm>
          <a:custGeom>
            <a:avLst/>
            <a:gdLst/>
            <a:ahLst/>
            <a:cxnLst/>
            <a:rect l="0" t="0" r="0" b="0"/>
            <a:pathLst>
              <a:path w="152401" h="101601">
                <a:moveTo>
                  <a:pt x="88900" y="19050"/>
                </a:moveTo>
                <a:lnTo>
                  <a:pt x="82550" y="6350"/>
                </a:lnTo>
                <a:lnTo>
                  <a:pt x="69850" y="0"/>
                </a:lnTo>
                <a:lnTo>
                  <a:pt x="31750" y="12700"/>
                </a:lnTo>
                <a:lnTo>
                  <a:pt x="12700" y="31750"/>
                </a:lnTo>
                <a:lnTo>
                  <a:pt x="0" y="50800"/>
                </a:lnTo>
                <a:lnTo>
                  <a:pt x="0" y="76200"/>
                </a:lnTo>
                <a:lnTo>
                  <a:pt x="6350" y="88900"/>
                </a:lnTo>
                <a:lnTo>
                  <a:pt x="25400" y="88900"/>
                </a:lnTo>
                <a:lnTo>
                  <a:pt x="50800" y="57150"/>
                </a:lnTo>
                <a:lnTo>
                  <a:pt x="57150" y="44450"/>
                </a:lnTo>
                <a:lnTo>
                  <a:pt x="69850" y="50800"/>
                </a:lnTo>
                <a:lnTo>
                  <a:pt x="82550" y="69850"/>
                </a:lnTo>
                <a:lnTo>
                  <a:pt x="107950" y="88900"/>
                </a:lnTo>
                <a:lnTo>
                  <a:pt x="127000" y="95250"/>
                </a:lnTo>
                <a:lnTo>
                  <a:pt x="152400" y="1016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7" name="SMARTINK"/>
          <p:cNvSpPr/>
          <p:nvPr/>
        </p:nvSpPr>
        <p:spPr bwMode="auto">
          <a:xfrm>
            <a:off x="3308350" y="4387910"/>
            <a:ext cx="63501" cy="234951"/>
          </a:xfrm>
          <a:custGeom>
            <a:avLst/>
            <a:gdLst/>
            <a:ahLst/>
            <a:cxnLst/>
            <a:rect l="0" t="0" r="0" b="0"/>
            <a:pathLst>
              <a:path w="63501" h="234951">
                <a:moveTo>
                  <a:pt x="63500" y="0"/>
                </a:moveTo>
                <a:lnTo>
                  <a:pt x="38100" y="25400"/>
                </a:lnTo>
                <a:lnTo>
                  <a:pt x="25400" y="44450"/>
                </a:lnTo>
                <a:lnTo>
                  <a:pt x="19050" y="69850"/>
                </a:lnTo>
                <a:lnTo>
                  <a:pt x="6350" y="95250"/>
                </a:lnTo>
                <a:lnTo>
                  <a:pt x="0" y="127000"/>
                </a:lnTo>
                <a:lnTo>
                  <a:pt x="0" y="152400"/>
                </a:lnTo>
                <a:lnTo>
                  <a:pt x="0" y="171450"/>
                </a:lnTo>
                <a:lnTo>
                  <a:pt x="6350" y="196850"/>
                </a:lnTo>
                <a:lnTo>
                  <a:pt x="12700" y="209550"/>
                </a:lnTo>
                <a:lnTo>
                  <a:pt x="25400" y="215900"/>
                </a:lnTo>
                <a:lnTo>
                  <a:pt x="57150" y="2349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8" name="SMARTINK"/>
          <p:cNvSpPr/>
          <p:nvPr/>
        </p:nvSpPr>
        <p:spPr bwMode="auto">
          <a:xfrm>
            <a:off x="3441700" y="4445060"/>
            <a:ext cx="107951" cy="133351"/>
          </a:xfrm>
          <a:custGeom>
            <a:avLst/>
            <a:gdLst/>
            <a:ahLst/>
            <a:cxnLst/>
            <a:rect l="0" t="0" r="0" b="0"/>
            <a:pathLst>
              <a:path w="107951" h="133351">
                <a:moveTo>
                  <a:pt x="6350" y="25400"/>
                </a:moveTo>
                <a:lnTo>
                  <a:pt x="0" y="57150"/>
                </a:lnTo>
                <a:lnTo>
                  <a:pt x="0" y="82550"/>
                </a:lnTo>
                <a:lnTo>
                  <a:pt x="0" y="107950"/>
                </a:lnTo>
                <a:lnTo>
                  <a:pt x="6350" y="127000"/>
                </a:lnTo>
                <a:lnTo>
                  <a:pt x="6350" y="101600"/>
                </a:lnTo>
                <a:lnTo>
                  <a:pt x="12700" y="69850"/>
                </a:lnTo>
                <a:lnTo>
                  <a:pt x="12700" y="50800"/>
                </a:lnTo>
                <a:lnTo>
                  <a:pt x="38100" y="69850"/>
                </a:lnTo>
                <a:lnTo>
                  <a:pt x="57150" y="101600"/>
                </a:lnTo>
                <a:lnTo>
                  <a:pt x="69850" y="133350"/>
                </a:lnTo>
                <a:lnTo>
                  <a:pt x="88900" y="133350"/>
                </a:lnTo>
                <a:lnTo>
                  <a:pt x="95250" y="114300"/>
                </a:lnTo>
                <a:lnTo>
                  <a:pt x="101600" y="101600"/>
                </a:lnTo>
                <a:lnTo>
                  <a:pt x="101600" y="69850"/>
                </a:lnTo>
                <a:lnTo>
                  <a:pt x="101600" y="38100"/>
                </a:lnTo>
                <a:lnTo>
                  <a:pt x="101600" y="6350"/>
                </a:lnTo>
                <a:lnTo>
                  <a:pt x="1079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9" name="SMARTINK"/>
          <p:cNvSpPr/>
          <p:nvPr/>
        </p:nvSpPr>
        <p:spPr bwMode="auto">
          <a:xfrm>
            <a:off x="3606800" y="4451410"/>
            <a:ext cx="69851" cy="120651"/>
          </a:xfrm>
          <a:custGeom>
            <a:avLst/>
            <a:gdLst/>
            <a:ahLst/>
            <a:cxnLst/>
            <a:rect l="0" t="0" r="0" b="0"/>
            <a:pathLst>
              <a:path w="69851" h="120651">
                <a:moveTo>
                  <a:pt x="50800" y="6350"/>
                </a:moveTo>
                <a:lnTo>
                  <a:pt x="31750" y="6350"/>
                </a:lnTo>
                <a:lnTo>
                  <a:pt x="12700" y="25400"/>
                </a:lnTo>
                <a:lnTo>
                  <a:pt x="0" y="44450"/>
                </a:lnTo>
                <a:lnTo>
                  <a:pt x="0" y="69850"/>
                </a:lnTo>
                <a:lnTo>
                  <a:pt x="0" y="88900"/>
                </a:lnTo>
                <a:lnTo>
                  <a:pt x="6350" y="101600"/>
                </a:lnTo>
                <a:lnTo>
                  <a:pt x="19050" y="107950"/>
                </a:lnTo>
                <a:lnTo>
                  <a:pt x="31750" y="120650"/>
                </a:lnTo>
                <a:lnTo>
                  <a:pt x="50800" y="120650"/>
                </a:lnTo>
                <a:lnTo>
                  <a:pt x="57150" y="107950"/>
                </a:lnTo>
                <a:lnTo>
                  <a:pt x="69850" y="95250"/>
                </a:lnTo>
                <a:lnTo>
                  <a:pt x="69850" y="63500"/>
                </a:lnTo>
                <a:lnTo>
                  <a:pt x="63500" y="38100"/>
                </a:lnTo>
                <a:lnTo>
                  <a:pt x="57150" y="12700"/>
                </a:lnTo>
                <a:lnTo>
                  <a:pt x="44450" y="6350"/>
                </a:lnTo>
                <a:lnTo>
                  <a:pt x="317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50" name="SMARTINK"/>
          <p:cNvSpPr/>
          <p:nvPr/>
        </p:nvSpPr>
        <p:spPr bwMode="auto">
          <a:xfrm>
            <a:off x="3702050" y="4540310"/>
            <a:ext cx="69851" cy="114301"/>
          </a:xfrm>
          <a:custGeom>
            <a:avLst/>
            <a:gdLst/>
            <a:ahLst/>
            <a:cxnLst/>
            <a:rect l="0" t="0" r="0" b="0"/>
            <a:pathLst>
              <a:path w="69851" h="114301">
                <a:moveTo>
                  <a:pt x="0" y="6350"/>
                </a:moveTo>
                <a:lnTo>
                  <a:pt x="19050" y="0"/>
                </a:lnTo>
                <a:lnTo>
                  <a:pt x="38100" y="6350"/>
                </a:lnTo>
                <a:lnTo>
                  <a:pt x="44450" y="19050"/>
                </a:lnTo>
                <a:lnTo>
                  <a:pt x="31750" y="31750"/>
                </a:lnTo>
                <a:lnTo>
                  <a:pt x="25400" y="44450"/>
                </a:lnTo>
                <a:lnTo>
                  <a:pt x="50800" y="57150"/>
                </a:lnTo>
                <a:lnTo>
                  <a:pt x="69850" y="63500"/>
                </a:lnTo>
                <a:lnTo>
                  <a:pt x="63500" y="82550"/>
                </a:lnTo>
                <a:lnTo>
                  <a:pt x="57150" y="101600"/>
                </a:lnTo>
                <a:lnTo>
                  <a:pt x="44450" y="114300"/>
                </a:lnTo>
                <a:lnTo>
                  <a:pt x="6350" y="1143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51" name="SMARTINK"/>
          <p:cNvSpPr/>
          <p:nvPr/>
        </p:nvSpPr>
        <p:spPr bwMode="auto">
          <a:xfrm>
            <a:off x="3797300" y="4394260"/>
            <a:ext cx="88901" cy="241301"/>
          </a:xfrm>
          <a:custGeom>
            <a:avLst/>
            <a:gdLst/>
            <a:ahLst/>
            <a:cxnLst/>
            <a:rect l="0" t="0" r="0" b="0"/>
            <a:pathLst>
              <a:path w="88901" h="241301">
                <a:moveTo>
                  <a:pt x="6350" y="12700"/>
                </a:moveTo>
                <a:lnTo>
                  <a:pt x="0" y="0"/>
                </a:lnTo>
                <a:lnTo>
                  <a:pt x="31750" y="25400"/>
                </a:lnTo>
                <a:lnTo>
                  <a:pt x="50800" y="50800"/>
                </a:lnTo>
                <a:lnTo>
                  <a:pt x="69850" y="76200"/>
                </a:lnTo>
                <a:lnTo>
                  <a:pt x="82550" y="101600"/>
                </a:lnTo>
                <a:lnTo>
                  <a:pt x="88900" y="127000"/>
                </a:lnTo>
                <a:lnTo>
                  <a:pt x="88900" y="146050"/>
                </a:lnTo>
                <a:lnTo>
                  <a:pt x="82550" y="165100"/>
                </a:lnTo>
                <a:lnTo>
                  <a:pt x="69850" y="196850"/>
                </a:lnTo>
                <a:lnTo>
                  <a:pt x="50800" y="222250"/>
                </a:lnTo>
                <a:lnTo>
                  <a:pt x="44450" y="2413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52" name="SMARTINK"/>
          <p:cNvSpPr/>
          <p:nvPr/>
        </p:nvSpPr>
        <p:spPr bwMode="auto">
          <a:xfrm>
            <a:off x="3905250" y="4597460"/>
            <a:ext cx="63501" cy="107951"/>
          </a:xfrm>
          <a:custGeom>
            <a:avLst/>
            <a:gdLst/>
            <a:ahLst/>
            <a:cxnLst/>
            <a:rect l="0" t="0" r="0" b="0"/>
            <a:pathLst>
              <a:path w="63501" h="107951">
                <a:moveTo>
                  <a:pt x="0" y="6350"/>
                </a:moveTo>
                <a:lnTo>
                  <a:pt x="19050" y="0"/>
                </a:lnTo>
                <a:lnTo>
                  <a:pt x="38100" y="6350"/>
                </a:lnTo>
                <a:lnTo>
                  <a:pt x="44450" y="19050"/>
                </a:lnTo>
                <a:lnTo>
                  <a:pt x="38100" y="50800"/>
                </a:lnTo>
                <a:lnTo>
                  <a:pt x="6350" y="82550"/>
                </a:lnTo>
                <a:lnTo>
                  <a:pt x="0" y="95250"/>
                </a:lnTo>
                <a:lnTo>
                  <a:pt x="31750" y="107950"/>
                </a:lnTo>
                <a:lnTo>
                  <a:pt x="63500" y="1079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53" name="SMARTINK"/>
          <p:cNvSpPr/>
          <p:nvPr/>
        </p:nvSpPr>
        <p:spPr bwMode="auto">
          <a:xfrm>
            <a:off x="4032250" y="4413310"/>
            <a:ext cx="57151" cy="203201"/>
          </a:xfrm>
          <a:custGeom>
            <a:avLst/>
            <a:gdLst/>
            <a:ahLst/>
            <a:cxnLst/>
            <a:rect l="0" t="0" r="0" b="0"/>
            <a:pathLst>
              <a:path w="57151" h="203201">
                <a:moveTo>
                  <a:pt x="57150" y="0"/>
                </a:moveTo>
                <a:lnTo>
                  <a:pt x="38100" y="19050"/>
                </a:lnTo>
                <a:lnTo>
                  <a:pt x="25400" y="50800"/>
                </a:lnTo>
                <a:lnTo>
                  <a:pt x="12700" y="76200"/>
                </a:lnTo>
                <a:lnTo>
                  <a:pt x="6350" y="101600"/>
                </a:lnTo>
                <a:lnTo>
                  <a:pt x="0" y="127000"/>
                </a:lnTo>
                <a:lnTo>
                  <a:pt x="0" y="158750"/>
                </a:lnTo>
                <a:lnTo>
                  <a:pt x="6350" y="177800"/>
                </a:lnTo>
                <a:lnTo>
                  <a:pt x="38100" y="2032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54" name="SMARTINK"/>
          <p:cNvSpPr/>
          <p:nvPr/>
        </p:nvSpPr>
        <p:spPr bwMode="auto">
          <a:xfrm>
            <a:off x="4146550" y="4540310"/>
            <a:ext cx="222251" cy="139701"/>
          </a:xfrm>
          <a:custGeom>
            <a:avLst/>
            <a:gdLst/>
            <a:ahLst/>
            <a:cxnLst/>
            <a:rect l="0" t="0" r="0" b="0"/>
            <a:pathLst>
              <a:path w="222251" h="139701">
                <a:moveTo>
                  <a:pt x="76200" y="6350"/>
                </a:moveTo>
                <a:lnTo>
                  <a:pt x="63500" y="0"/>
                </a:lnTo>
                <a:lnTo>
                  <a:pt x="25400" y="12700"/>
                </a:lnTo>
                <a:lnTo>
                  <a:pt x="12700" y="31750"/>
                </a:lnTo>
                <a:lnTo>
                  <a:pt x="0" y="50800"/>
                </a:lnTo>
                <a:lnTo>
                  <a:pt x="6350" y="63500"/>
                </a:lnTo>
                <a:lnTo>
                  <a:pt x="38100" y="63500"/>
                </a:lnTo>
                <a:lnTo>
                  <a:pt x="50800" y="57150"/>
                </a:lnTo>
                <a:lnTo>
                  <a:pt x="57150" y="44450"/>
                </a:lnTo>
                <a:lnTo>
                  <a:pt x="69850" y="38100"/>
                </a:lnTo>
                <a:lnTo>
                  <a:pt x="101600" y="44450"/>
                </a:lnTo>
                <a:lnTo>
                  <a:pt x="120650" y="44450"/>
                </a:lnTo>
                <a:lnTo>
                  <a:pt x="139700" y="38100"/>
                </a:lnTo>
                <a:lnTo>
                  <a:pt x="152400" y="25400"/>
                </a:lnTo>
                <a:lnTo>
                  <a:pt x="158750" y="12700"/>
                </a:lnTo>
                <a:lnTo>
                  <a:pt x="146050" y="6350"/>
                </a:lnTo>
                <a:lnTo>
                  <a:pt x="120650" y="12700"/>
                </a:lnTo>
                <a:lnTo>
                  <a:pt x="107950" y="25400"/>
                </a:lnTo>
                <a:lnTo>
                  <a:pt x="101600" y="38100"/>
                </a:lnTo>
                <a:lnTo>
                  <a:pt x="107950" y="57150"/>
                </a:lnTo>
                <a:lnTo>
                  <a:pt x="114300" y="69850"/>
                </a:lnTo>
                <a:lnTo>
                  <a:pt x="133350" y="63500"/>
                </a:lnTo>
                <a:lnTo>
                  <a:pt x="152400" y="50800"/>
                </a:lnTo>
                <a:lnTo>
                  <a:pt x="165100" y="44450"/>
                </a:lnTo>
                <a:lnTo>
                  <a:pt x="152400" y="76200"/>
                </a:lnTo>
                <a:lnTo>
                  <a:pt x="152400" y="101600"/>
                </a:lnTo>
                <a:lnTo>
                  <a:pt x="146050" y="127000"/>
                </a:lnTo>
                <a:lnTo>
                  <a:pt x="152400" y="139700"/>
                </a:lnTo>
                <a:lnTo>
                  <a:pt x="165100" y="133350"/>
                </a:lnTo>
                <a:lnTo>
                  <a:pt x="184150" y="120650"/>
                </a:lnTo>
                <a:lnTo>
                  <a:pt x="203200" y="88900"/>
                </a:lnTo>
                <a:lnTo>
                  <a:pt x="215900" y="57150"/>
                </a:lnTo>
                <a:lnTo>
                  <a:pt x="222250" y="57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55" name="SMARTINK"/>
          <p:cNvSpPr/>
          <p:nvPr/>
        </p:nvSpPr>
        <p:spPr bwMode="auto">
          <a:xfrm>
            <a:off x="4419600" y="4413310"/>
            <a:ext cx="76201" cy="298451"/>
          </a:xfrm>
          <a:custGeom>
            <a:avLst/>
            <a:gdLst/>
            <a:ahLst/>
            <a:cxnLst/>
            <a:rect l="0" t="0" r="0" b="0"/>
            <a:pathLst>
              <a:path w="76201" h="298451">
                <a:moveTo>
                  <a:pt x="0" y="0"/>
                </a:moveTo>
                <a:lnTo>
                  <a:pt x="19050" y="25400"/>
                </a:lnTo>
                <a:lnTo>
                  <a:pt x="38100" y="57150"/>
                </a:lnTo>
                <a:lnTo>
                  <a:pt x="44450" y="69850"/>
                </a:lnTo>
                <a:lnTo>
                  <a:pt x="50800" y="88900"/>
                </a:lnTo>
                <a:lnTo>
                  <a:pt x="63500" y="107950"/>
                </a:lnTo>
                <a:lnTo>
                  <a:pt x="69850" y="127000"/>
                </a:lnTo>
                <a:lnTo>
                  <a:pt x="76200" y="146050"/>
                </a:lnTo>
                <a:lnTo>
                  <a:pt x="76200" y="165100"/>
                </a:lnTo>
                <a:lnTo>
                  <a:pt x="76200" y="196850"/>
                </a:lnTo>
                <a:lnTo>
                  <a:pt x="69850" y="215900"/>
                </a:lnTo>
                <a:lnTo>
                  <a:pt x="63500" y="234950"/>
                </a:lnTo>
                <a:lnTo>
                  <a:pt x="44450" y="266700"/>
                </a:lnTo>
                <a:lnTo>
                  <a:pt x="31750" y="2984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56" name="SMARTINK"/>
          <p:cNvSpPr/>
          <p:nvPr/>
        </p:nvSpPr>
        <p:spPr bwMode="auto">
          <a:xfrm>
            <a:off x="4692650" y="4508560"/>
            <a:ext cx="863601" cy="44451"/>
          </a:xfrm>
          <a:custGeom>
            <a:avLst/>
            <a:gdLst/>
            <a:ahLst/>
            <a:cxnLst/>
            <a:rect l="0" t="0" r="0" b="0"/>
            <a:pathLst>
              <a:path w="863601" h="44451">
                <a:moveTo>
                  <a:pt x="0" y="44450"/>
                </a:moveTo>
                <a:lnTo>
                  <a:pt x="25400" y="38100"/>
                </a:lnTo>
                <a:lnTo>
                  <a:pt x="44450" y="38100"/>
                </a:lnTo>
                <a:lnTo>
                  <a:pt x="76200" y="38100"/>
                </a:lnTo>
                <a:lnTo>
                  <a:pt x="95250" y="31750"/>
                </a:lnTo>
                <a:lnTo>
                  <a:pt x="114300" y="31750"/>
                </a:lnTo>
                <a:lnTo>
                  <a:pt x="133350" y="31750"/>
                </a:lnTo>
                <a:lnTo>
                  <a:pt x="158750" y="31750"/>
                </a:lnTo>
                <a:lnTo>
                  <a:pt x="177800" y="25400"/>
                </a:lnTo>
                <a:lnTo>
                  <a:pt x="203200" y="25400"/>
                </a:lnTo>
                <a:lnTo>
                  <a:pt x="234950" y="25400"/>
                </a:lnTo>
                <a:lnTo>
                  <a:pt x="260350" y="25400"/>
                </a:lnTo>
                <a:lnTo>
                  <a:pt x="292100" y="25400"/>
                </a:lnTo>
                <a:lnTo>
                  <a:pt x="317500" y="25400"/>
                </a:lnTo>
                <a:lnTo>
                  <a:pt x="349250" y="19050"/>
                </a:lnTo>
                <a:lnTo>
                  <a:pt x="381000" y="19050"/>
                </a:lnTo>
                <a:lnTo>
                  <a:pt x="419100" y="19050"/>
                </a:lnTo>
                <a:lnTo>
                  <a:pt x="450850" y="19050"/>
                </a:lnTo>
                <a:lnTo>
                  <a:pt x="482600" y="19050"/>
                </a:lnTo>
                <a:lnTo>
                  <a:pt x="514350" y="19050"/>
                </a:lnTo>
                <a:lnTo>
                  <a:pt x="546100" y="19050"/>
                </a:lnTo>
                <a:lnTo>
                  <a:pt x="577850" y="19050"/>
                </a:lnTo>
                <a:lnTo>
                  <a:pt x="609600" y="12700"/>
                </a:lnTo>
                <a:lnTo>
                  <a:pt x="641350" y="12700"/>
                </a:lnTo>
                <a:lnTo>
                  <a:pt x="666750" y="12700"/>
                </a:lnTo>
                <a:lnTo>
                  <a:pt x="692150" y="12700"/>
                </a:lnTo>
                <a:lnTo>
                  <a:pt x="717550" y="12700"/>
                </a:lnTo>
                <a:lnTo>
                  <a:pt x="742950" y="12700"/>
                </a:lnTo>
                <a:lnTo>
                  <a:pt x="762000" y="12700"/>
                </a:lnTo>
                <a:lnTo>
                  <a:pt x="806450" y="12700"/>
                </a:lnTo>
                <a:lnTo>
                  <a:pt x="831850" y="12700"/>
                </a:lnTo>
                <a:lnTo>
                  <a:pt x="857250" y="6350"/>
                </a:lnTo>
                <a:lnTo>
                  <a:pt x="8636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57" name="SMARTINK"/>
          <p:cNvSpPr/>
          <p:nvPr/>
        </p:nvSpPr>
        <p:spPr bwMode="auto">
          <a:xfrm>
            <a:off x="5270500" y="4394260"/>
            <a:ext cx="323851" cy="254001"/>
          </a:xfrm>
          <a:custGeom>
            <a:avLst/>
            <a:gdLst/>
            <a:ahLst/>
            <a:cxnLst/>
            <a:rect l="0" t="0" r="0" b="0"/>
            <a:pathLst>
              <a:path w="323851" h="254001">
                <a:moveTo>
                  <a:pt x="6350" y="12700"/>
                </a:moveTo>
                <a:lnTo>
                  <a:pt x="0" y="0"/>
                </a:lnTo>
                <a:lnTo>
                  <a:pt x="25400" y="6350"/>
                </a:lnTo>
                <a:lnTo>
                  <a:pt x="50800" y="12700"/>
                </a:lnTo>
                <a:lnTo>
                  <a:pt x="69850" y="19050"/>
                </a:lnTo>
                <a:lnTo>
                  <a:pt x="88900" y="25400"/>
                </a:lnTo>
                <a:lnTo>
                  <a:pt x="107950" y="31750"/>
                </a:lnTo>
                <a:lnTo>
                  <a:pt x="127000" y="38100"/>
                </a:lnTo>
                <a:lnTo>
                  <a:pt x="146050" y="44450"/>
                </a:lnTo>
                <a:lnTo>
                  <a:pt x="171450" y="50800"/>
                </a:lnTo>
                <a:lnTo>
                  <a:pt x="196850" y="57150"/>
                </a:lnTo>
                <a:lnTo>
                  <a:pt x="215900" y="63500"/>
                </a:lnTo>
                <a:lnTo>
                  <a:pt x="241300" y="69850"/>
                </a:lnTo>
                <a:lnTo>
                  <a:pt x="260350" y="76200"/>
                </a:lnTo>
                <a:lnTo>
                  <a:pt x="298450" y="88900"/>
                </a:lnTo>
                <a:lnTo>
                  <a:pt x="317500" y="95250"/>
                </a:lnTo>
                <a:lnTo>
                  <a:pt x="323850" y="107950"/>
                </a:lnTo>
                <a:lnTo>
                  <a:pt x="298450" y="139700"/>
                </a:lnTo>
                <a:lnTo>
                  <a:pt x="266700" y="165100"/>
                </a:lnTo>
                <a:lnTo>
                  <a:pt x="241300" y="190500"/>
                </a:lnTo>
                <a:lnTo>
                  <a:pt x="215900" y="215900"/>
                </a:lnTo>
                <a:lnTo>
                  <a:pt x="184150" y="234950"/>
                </a:lnTo>
                <a:lnTo>
                  <a:pt x="158750" y="2540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58" name="SMARTINK"/>
          <p:cNvSpPr/>
          <p:nvPr/>
        </p:nvSpPr>
        <p:spPr bwMode="auto">
          <a:xfrm>
            <a:off x="6089650" y="4406960"/>
            <a:ext cx="12701" cy="203201"/>
          </a:xfrm>
          <a:custGeom>
            <a:avLst/>
            <a:gdLst/>
            <a:ahLst/>
            <a:cxnLst/>
            <a:rect l="0" t="0" r="0" b="0"/>
            <a:pathLst>
              <a:path w="12701" h="203201">
                <a:moveTo>
                  <a:pt x="12700" y="0"/>
                </a:moveTo>
                <a:lnTo>
                  <a:pt x="0" y="31750"/>
                </a:lnTo>
                <a:lnTo>
                  <a:pt x="0" y="50800"/>
                </a:lnTo>
                <a:lnTo>
                  <a:pt x="0" y="76200"/>
                </a:lnTo>
                <a:lnTo>
                  <a:pt x="0" y="95250"/>
                </a:lnTo>
                <a:lnTo>
                  <a:pt x="0" y="120650"/>
                </a:lnTo>
                <a:lnTo>
                  <a:pt x="0" y="139700"/>
                </a:lnTo>
                <a:lnTo>
                  <a:pt x="0" y="171450"/>
                </a:lnTo>
                <a:lnTo>
                  <a:pt x="6350" y="2032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59" name="SMARTINK"/>
          <p:cNvSpPr/>
          <p:nvPr/>
        </p:nvSpPr>
        <p:spPr bwMode="auto">
          <a:xfrm>
            <a:off x="6096000" y="4406960"/>
            <a:ext cx="114301" cy="146051"/>
          </a:xfrm>
          <a:custGeom>
            <a:avLst/>
            <a:gdLst/>
            <a:ahLst/>
            <a:cxnLst/>
            <a:rect l="0" t="0" r="0" b="0"/>
            <a:pathLst>
              <a:path w="114301" h="146051">
                <a:moveTo>
                  <a:pt x="6350" y="19050"/>
                </a:moveTo>
                <a:lnTo>
                  <a:pt x="0" y="6350"/>
                </a:lnTo>
                <a:lnTo>
                  <a:pt x="31750" y="44450"/>
                </a:lnTo>
                <a:lnTo>
                  <a:pt x="44450" y="76200"/>
                </a:lnTo>
                <a:lnTo>
                  <a:pt x="57150" y="107950"/>
                </a:lnTo>
                <a:lnTo>
                  <a:pt x="76200" y="133350"/>
                </a:lnTo>
                <a:lnTo>
                  <a:pt x="82550" y="146050"/>
                </a:lnTo>
                <a:lnTo>
                  <a:pt x="101600" y="139700"/>
                </a:lnTo>
                <a:lnTo>
                  <a:pt x="101600" y="114300"/>
                </a:lnTo>
                <a:lnTo>
                  <a:pt x="101600" y="95250"/>
                </a:lnTo>
                <a:lnTo>
                  <a:pt x="101600" y="69850"/>
                </a:lnTo>
                <a:lnTo>
                  <a:pt x="107950" y="38100"/>
                </a:lnTo>
                <a:lnTo>
                  <a:pt x="107950" y="12700"/>
                </a:lnTo>
                <a:lnTo>
                  <a:pt x="1143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60" name="SMARTINK"/>
          <p:cNvSpPr/>
          <p:nvPr/>
        </p:nvSpPr>
        <p:spPr bwMode="auto">
          <a:xfrm>
            <a:off x="6254750" y="4476810"/>
            <a:ext cx="139701" cy="107951"/>
          </a:xfrm>
          <a:custGeom>
            <a:avLst/>
            <a:gdLst/>
            <a:ahLst/>
            <a:cxnLst/>
            <a:rect l="0" t="0" r="0" b="0"/>
            <a:pathLst>
              <a:path w="139701" h="107951">
                <a:moveTo>
                  <a:pt x="95250" y="19050"/>
                </a:moveTo>
                <a:lnTo>
                  <a:pt x="63500" y="6350"/>
                </a:lnTo>
                <a:lnTo>
                  <a:pt x="44450" y="0"/>
                </a:lnTo>
                <a:lnTo>
                  <a:pt x="31750" y="6350"/>
                </a:lnTo>
                <a:lnTo>
                  <a:pt x="19050" y="25400"/>
                </a:lnTo>
                <a:lnTo>
                  <a:pt x="0" y="50800"/>
                </a:lnTo>
                <a:lnTo>
                  <a:pt x="0" y="69850"/>
                </a:lnTo>
                <a:lnTo>
                  <a:pt x="12700" y="82550"/>
                </a:lnTo>
                <a:lnTo>
                  <a:pt x="31750" y="82550"/>
                </a:lnTo>
                <a:lnTo>
                  <a:pt x="44450" y="76200"/>
                </a:lnTo>
                <a:lnTo>
                  <a:pt x="50800" y="63500"/>
                </a:lnTo>
                <a:lnTo>
                  <a:pt x="69850" y="38100"/>
                </a:lnTo>
                <a:lnTo>
                  <a:pt x="76200" y="69850"/>
                </a:lnTo>
                <a:lnTo>
                  <a:pt x="95250" y="88900"/>
                </a:lnTo>
                <a:lnTo>
                  <a:pt x="107950" y="101600"/>
                </a:lnTo>
                <a:lnTo>
                  <a:pt x="139700" y="1079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61" name="SMARTINK"/>
          <p:cNvSpPr/>
          <p:nvPr/>
        </p:nvSpPr>
        <p:spPr bwMode="auto">
          <a:xfrm>
            <a:off x="6521450" y="4406960"/>
            <a:ext cx="12701" cy="184151"/>
          </a:xfrm>
          <a:custGeom>
            <a:avLst/>
            <a:gdLst/>
            <a:ahLst/>
            <a:cxnLst/>
            <a:rect l="0" t="0" r="0" b="0"/>
            <a:pathLst>
              <a:path w="12701" h="184151">
                <a:moveTo>
                  <a:pt x="12700" y="0"/>
                </a:moveTo>
                <a:lnTo>
                  <a:pt x="6350" y="25400"/>
                </a:lnTo>
                <a:lnTo>
                  <a:pt x="6350" y="57150"/>
                </a:lnTo>
                <a:lnTo>
                  <a:pt x="6350" y="76200"/>
                </a:lnTo>
                <a:lnTo>
                  <a:pt x="6350" y="101600"/>
                </a:lnTo>
                <a:lnTo>
                  <a:pt x="0" y="133350"/>
                </a:lnTo>
                <a:lnTo>
                  <a:pt x="0" y="152400"/>
                </a:lnTo>
                <a:lnTo>
                  <a:pt x="12700" y="184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62" name="SMARTINK"/>
          <p:cNvSpPr/>
          <p:nvPr/>
        </p:nvSpPr>
        <p:spPr bwMode="auto">
          <a:xfrm>
            <a:off x="6527800" y="4400610"/>
            <a:ext cx="114301" cy="165101"/>
          </a:xfrm>
          <a:custGeom>
            <a:avLst/>
            <a:gdLst/>
            <a:ahLst/>
            <a:cxnLst/>
            <a:rect l="0" t="0" r="0" b="0"/>
            <a:pathLst>
              <a:path w="114301" h="165101">
                <a:moveTo>
                  <a:pt x="0" y="0"/>
                </a:moveTo>
                <a:lnTo>
                  <a:pt x="12700" y="19050"/>
                </a:lnTo>
                <a:lnTo>
                  <a:pt x="25400" y="50800"/>
                </a:lnTo>
                <a:lnTo>
                  <a:pt x="38100" y="76200"/>
                </a:lnTo>
                <a:lnTo>
                  <a:pt x="44450" y="95250"/>
                </a:lnTo>
                <a:lnTo>
                  <a:pt x="63500" y="127000"/>
                </a:lnTo>
                <a:lnTo>
                  <a:pt x="76200" y="152400"/>
                </a:lnTo>
                <a:lnTo>
                  <a:pt x="82550" y="165100"/>
                </a:lnTo>
                <a:lnTo>
                  <a:pt x="95250" y="133350"/>
                </a:lnTo>
                <a:lnTo>
                  <a:pt x="101600" y="101600"/>
                </a:lnTo>
                <a:lnTo>
                  <a:pt x="101600" y="69850"/>
                </a:lnTo>
                <a:lnTo>
                  <a:pt x="101600" y="44450"/>
                </a:lnTo>
                <a:lnTo>
                  <a:pt x="107950" y="31750"/>
                </a:lnTo>
                <a:lnTo>
                  <a:pt x="114300" y="317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63" name="SMARTINK"/>
          <p:cNvSpPr/>
          <p:nvPr/>
        </p:nvSpPr>
        <p:spPr bwMode="auto">
          <a:xfrm>
            <a:off x="6680200" y="4432360"/>
            <a:ext cx="69851" cy="133351"/>
          </a:xfrm>
          <a:custGeom>
            <a:avLst/>
            <a:gdLst/>
            <a:ahLst/>
            <a:cxnLst/>
            <a:rect l="0" t="0" r="0" b="0"/>
            <a:pathLst>
              <a:path w="69851" h="133351">
                <a:moveTo>
                  <a:pt x="44450" y="0"/>
                </a:moveTo>
                <a:lnTo>
                  <a:pt x="25400" y="6350"/>
                </a:lnTo>
                <a:lnTo>
                  <a:pt x="12700" y="19050"/>
                </a:lnTo>
                <a:lnTo>
                  <a:pt x="6350" y="50800"/>
                </a:lnTo>
                <a:lnTo>
                  <a:pt x="0" y="76200"/>
                </a:lnTo>
                <a:lnTo>
                  <a:pt x="0" y="101600"/>
                </a:lnTo>
                <a:lnTo>
                  <a:pt x="6350" y="120650"/>
                </a:lnTo>
                <a:lnTo>
                  <a:pt x="25400" y="133350"/>
                </a:lnTo>
                <a:lnTo>
                  <a:pt x="44450" y="127000"/>
                </a:lnTo>
                <a:lnTo>
                  <a:pt x="57150" y="120650"/>
                </a:lnTo>
                <a:lnTo>
                  <a:pt x="69850" y="107950"/>
                </a:lnTo>
                <a:lnTo>
                  <a:pt x="69850" y="82550"/>
                </a:lnTo>
                <a:lnTo>
                  <a:pt x="69850" y="57150"/>
                </a:lnTo>
                <a:lnTo>
                  <a:pt x="63500" y="25400"/>
                </a:lnTo>
                <a:lnTo>
                  <a:pt x="57150" y="6350"/>
                </a:lnTo>
                <a:lnTo>
                  <a:pt x="381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64" name="SMARTINK"/>
          <p:cNvSpPr/>
          <p:nvPr/>
        </p:nvSpPr>
        <p:spPr bwMode="auto">
          <a:xfrm>
            <a:off x="6775450" y="4540310"/>
            <a:ext cx="95251" cy="133351"/>
          </a:xfrm>
          <a:custGeom>
            <a:avLst/>
            <a:gdLst/>
            <a:ahLst/>
            <a:cxnLst/>
            <a:rect l="0" t="0" r="0" b="0"/>
            <a:pathLst>
              <a:path w="95251" h="133351">
                <a:moveTo>
                  <a:pt x="12700" y="0"/>
                </a:moveTo>
                <a:lnTo>
                  <a:pt x="44450" y="6350"/>
                </a:lnTo>
                <a:lnTo>
                  <a:pt x="57150" y="12700"/>
                </a:lnTo>
                <a:lnTo>
                  <a:pt x="50800" y="31750"/>
                </a:lnTo>
                <a:lnTo>
                  <a:pt x="57150" y="50800"/>
                </a:lnTo>
                <a:lnTo>
                  <a:pt x="76200" y="63500"/>
                </a:lnTo>
                <a:lnTo>
                  <a:pt x="88900" y="76200"/>
                </a:lnTo>
                <a:lnTo>
                  <a:pt x="95250" y="88900"/>
                </a:lnTo>
                <a:lnTo>
                  <a:pt x="88900" y="101600"/>
                </a:lnTo>
                <a:lnTo>
                  <a:pt x="76200" y="114300"/>
                </a:lnTo>
                <a:lnTo>
                  <a:pt x="50800" y="120650"/>
                </a:lnTo>
                <a:lnTo>
                  <a:pt x="31750" y="120650"/>
                </a:lnTo>
                <a:lnTo>
                  <a:pt x="0" y="127000"/>
                </a:lnTo>
                <a:lnTo>
                  <a:pt x="0" y="133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65" name="SMARTINK"/>
          <p:cNvSpPr/>
          <p:nvPr/>
        </p:nvSpPr>
        <p:spPr bwMode="auto">
          <a:xfrm>
            <a:off x="6946900" y="4375210"/>
            <a:ext cx="88901" cy="203201"/>
          </a:xfrm>
          <a:custGeom>
            <a:avLst/>
            <a:gdLst/>
            <a:ahLst/>
            <a:cxnLst/>
            <a:rect l="0" t="0" r="0" b="0"/>
            <a:pathLst>
              <a:path w="88901" h="203201">
                <a:moveTo>
                  <a:pt x="88900" y="0"/>
                </a:moveTo>
                <a:lnTo>
                  <a:pt x="69850" y="6350"/>
                </a:lnTo>
                <a:lnTo>
                  <a:pt x="44450" y="38100"/>
                </a:lnTo>
                <a:lnTo>
                  <a:pt x="25400" y="69850"/>
                </a:lnTo>
                <a:lnTo>
                  <a:pt x="12700" y="101600"/>
                </a:lnTo>
                <a:lnTo>
                  <a:pt x="6350" y="133350"/>
                </a:lnTo>
                <a:lnTo>
                  <a:pt x="0" y="152400"/>
                </a:lnTo>
                <a:lnTo>
                  <a:pt x="6350" y="177800"/>
                </a:lnTo>
                <a:lnTo>
                  <a:pt x="12700" y="190500"/>
                </a:lnTo>
                <a:lnTo>
                  <a:pt x="31750" y="196850"/>
                </a:lnTo>
                <a:lnTo>
                  <a:pt x="44450" y="2032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66" name="SMARTINK"/>
          <p:cNvSpPr/>
          <p:nvPr/>
        </p:nvSpPr>
        <p:spPr bwMode="auto">
          <a:xfrm>
            <a:off x="7023100" y="4476810"/>
            <a:ext cx="114301" cy="82551"/>
          </a:xfrm>
          <a:custGeom>
            <a:avLst/>
            <a:gdLst/>
            <a:ahLst/>
            <a:cxnLst/>
            <a:rect l="0" t="0" r="0" b="0"/>
            <a:pathLst>
              <a:path w="114301" h="82551">
                <a:moveTo>
                  <a:pt x="57150" y="6350"/>
                </a:moveTo>
                <a:lnTo>
                  <a:pt x="38100" y="0"/>
                </a:lnTo>
                <a:lnTo>
                  <a:pt x="12700" y="6350"/>
                </a:lnTo>
                <a:lnTo>
                  <a:pt x="6350" y="19050"/>
                </a:lnTo>
                <a:lnTo>
                  <a:pt x="0" y="31750"/>
                </a:lnTo>
                <a:lnTo>
                  <a:pt x="6350" y="63500"/>
                </a:lnTo>
                <a:lnTo>
                  <a:pt x="12700" y="76200"/>
                </a:lnTo>
                <a:lnTo>
                  <a:pt x="31750" y="82550"/>
                </a:lnTo>
                <a:lnTo>
                  <a:pt x="44450" y="76200"/>
                </a:lnTo>
                <a:lnTo>
                  <a:pt x="63500" y="57150"/>
                </a:lnTo>
                <a:lnTo>
                  <a:pt x="57150" y="44450"/>
                </a:lnTo>
                <a:lnTo>
                  <a:pt x="44450" y="50800"/>
                </a:lnTo>
                <a:lnTo>
                  <a:pt x="50800" y="69850"/>
                </a:lnTo>
                <a:lnTo>
                  <a:pt x="69850" y="69850"/>
                </a:lnTo>
                <a:lnTo>
                  <a:pt x="95250" y="57150"/>
                </a:lnTo>
                <a:lnTo>
                  <a:pt x="114300" y="317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67" name="SMARTINK"/>
          <p:cNvSpPr/>
          <p:nvPr/>
        </p:nvSpPr>
        <p:spPr bwMode="auto">
          <a:xfrm>
            <a:off x="7137400" y="4495860"/>
            <a:ext cx="82551" cy="133351"/>
          </a:xfrm>
          <a:custGeom>
            <a:avLst/>
            <a:gdLst/>
            <a:ahLst/>
            <a:cxnLst/>
            <a:rect l="0" t="0" r="0" b="0"/>
            <a:pathLst>
              <a:path w="82551" h="133351">
                <a:moveTo>
                  <a:pt x="44450" y="12700"/>
                </a:moveTo>
                <a:lnTo>
                  <a:pt x="31750" y="0"/>
                </a:lnTo>
                <a:lnTo>
                  <a:pt x="19050" y="6350"/>
                </a:lnTo>
                <a:lnTo>
                  <a:pt x="6350" y="12700"/>
                </a:lnTo>
                <a:lnTo>
                  <a:pt x="0" y="25400"/>
                </a:lnTo>
                <a:lnTo>
                  <a:pt x="6350" y="44450"/>
                </a:lnTo>
                <a:lnTo>
                  <a:pt x="31750" y="31750"/>
                </a:lnTo>
                <a:lnTo>
                  <a:pt x="38100" y="50800"/>
                </a:lnTo>
                <a:lnTo>
                  <a:pt x="31750" y="76200"/>
                </a:lnTo>
                <a:lnTo>
                  <a:pt x="25400" y="107950"/>
                </a:lnTo>
                <a:lnTo>
                  <a:pt x="25400" y="133350"/>
                </a:lnTo>
                <a:lnTo>
                  <a:pt x="50800" y="114300"/>
                </a:lnTo>
                <a:lnTo>
                  <a:pt x="69850" y="82550"/>
                </a:lnTo>
                <a:lnTo>
                  <a:pt x="82550" y="698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68" name="SMARTINK"/>
          <p:cNvSpPr/>
          <p:nvPr/>
        </p:nvSpPr>
        <p:spPr bwMode="auto">
          <a:xfrm>
            <a:off x="7277100" y="4375210"/>
            <a:ext cx="76201" cy="234951"/>
          </a:xfrm>
          <a:custGeom>
            <a:avLst/>
            <a:gdLst/>
            <a:ahLst/>
            <a:cxnLst/>
            <a:rect l="0" t="0" r="0" b="0"/>
            <a:pathLst>
              <a:path w="76201" h="234951">
                <a:moveTo>
                  <a:pt x="0" y="0"/>
                </a:moveTo>
                <a:lnTo>
                  <a:pt x="25400" y="19050"/>
                </a:lnTo>
                <a:lnTo>
                  <a:pt x="44450" y="44450"/>
                </a:lnTo>
                <a:lnTo>
                  <a:pt x="63500" y="69850"/>
                </a:lnTo>
                <a:lnTo>
                  <a:pt x="69850" y="95250"/>
                </a:lnTo>
                <a:lnTo>
                  <a:pt x="76200" y="120650"/>
                </a:lnTo>
                <a:lnTo>
                  <a:pt x="76200" y="146050"/>
                </a:lnTo>
                <a:lnTo>
                  <a:pt x="63500" y="171450"/>
                </a:lnTo>
                <a:lnTo>
                  <a:pt x="44450" y="203200"/>
                </a:lnTo>
                <a:lnTo>
                  <a:pt x="12700" y="222250"/>
                </a:lnTo>
                <a:lnTo>
                  <a:pt x="6350" y="2349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69" name="SMARTINK"/>
          <p:cNvSpPr/>
          <p:nvPr/>
        </p:nvSpPr>
        <p:spPr bwMode="auto">
          <a:xfrm>
            <a:off x="7639050" y="4375210"/>
            <a:ext cx="12701" cy="215901"/>
          </a:xfrm>
          <a:custGeom>
            <a:avLst/>
            <a:gdLst/>
            <a:ahLst/>
            <a:cxnLst/>
            <a:rect l="0" t="0" r="0" b="0"/>
            <a:pathLst>
              <a:path w="12701" h="215901">
                <a:moveTo>
                  <a:pt x="12700" y="0"/>
                </a:moveTo>
                <a:lnTo>
                  <a:pt x="6350" y="19050"/>
                </a:lnTo>
                <a:lnTo>
                  <a:pt x="6350" y="50800"/>
                </a:lnTo>
                <a:lnTo>
                  <a:pt x="6350" y="76200"/>
                </a:lnTo>
                <a:lnTo>
                  <a:pt x="6350" y="101600"/>
                </a:lnTo>
                <a:lnTo>
                  <a:pt x="6350" y="127000"/>
                </a:lnTo>
                <a:lnTo>
                  <a:pt x="6350" y="152400"/>
                </a:lnTo>
                <a:lnTo>
                  <a:pt x="6350" y="177800"/>
                </a:lnTo>
                <a:lnTo>
                  <a:pt x="0" y="209550"/>
                </a:lnTo>
                <a:lnTo>
                  <a:pt x="0" y="215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70" name="SMARTINK"/>
          <p:cNvSpPr/>
          <p:nvPr/>
        </p:nvSpPr>
        <p:spPr bwMode="auto">
          <a:xfrm>
            <a:off x="7543800" y="4476810"/>
            <a:ext cx="247651" cy="12701"/>
          </a:xfrm>
          <a:custGeom>
            <a:avLst/>
            <a:gdLst/>
            <a:ahLst/>
            <a:cxnLst/>
            <a:rect l="0" t="0" r="0" b="0"/>
            <a:pathLst>
              <a:path w="247651" h="12701">
                <a:moveTo>
                  <a:pt x="0" y="12700"/>
                </a:moveTo>
                <a:lnTo>
                  <a:pt x="25400" y="12700"/>
                </a:lnTo>
                <a:lnTo>
                  <a:pt x="50800" y="12700"/>
                </a:lnTo>
                <a:lnTo>
                  <a:pt x="69850" y="12700"/>
                </a:lnTo>
                <a:lnTo>
                  <a:pt x="82550" y="6350"/>
                </a:lnTo>
                <a:lnTo>
                  <a:pt x="101600" y="6350"/>
                </a:lnTo>
                <a:lnTo>
                  <a:pt x="120650" y="6350"/>
                </a:lnTo>
                <a:lnTo>
                  <a:pt x="139700" y="6350"/>
                </a:lnTo>
                <a:lnTo>
                  <a:pt x="152400" y="0"/>
                </a:lnTo>
                <a:lnTo>
                  <a:pt x="184150" y="0"/>
                </a:lnTo>
                <a:lnTo>
                  <a:pt x="209550" y="0"/>
                </a:lnTo>
                <a:lnTo>
                  <a:pt x="241300" y="0"/>
                </a:lnTo>
                <a:lnTo>
                  <a:pt x="24765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71" name="SMARTINK"/>
          <p:cNvSpPr/>
          <p:nvPr/>
        </p:nvSpPr>
        <p:spPr bwMode="auto">
          <a:xfrm>
            <a:off x="8134350" y="4356160"/>
            <a:ext cx="12701" cy="215901"/>
          </a:xfrm>
          <a:custGeom>
            <a:avLst/>
            <a:gdLst/>
            <a:ahLst/>
            <a:cxnLst/>
            <a:rect l="0" t="0" r="0" b="0"/>
            <a:pathLst>
              <a:path w="12701" h="215901">
                <a:moveTo>
                  <a:pt x="12700" y="0"/>
                </a:moveTo>
                <a:lnTo>
                  <a:pt x="12700" y="25400"/>
                </a:lnTo>
                <a:lnTo>
                  <a:pt x="12700" y="57150"/>
                </a:lnTo>
                <a:lnTo>
                  <a:pt x="12700" y="82550"/>
                </a:lnTo>
                <a:lnTo>
                  <a:pt x="6350" y="107950"/>
                </a:lnTo>
                <a:lnTo>
                  <a:pt x="6350" y="133350"/>
                </a:lnTo>
                <a:lnTo>
                  <a:pt x="0" y="152400"/>
                </a:lnTo>
                <a:lnTo>
                  <a:pt x="0" y="184150"/>
                </a:lnTo>
                <a:lnTo>
                  <a:pt x="6350" y="215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72" name="SMARTINK"/>
          <p:cNvSpPr/>
          <p:nvPr/>
        </p:nvSpPr>
        <p:spPr bwMode="auto">
          <a:xfrm>
            <a:off x="8121650" y="4368860"/>
            <a:ext cx="120651" cy="196851"/>
          </a:xfrm>
          <a:custGeom>
            <a:avLst/>
            <a:gdLst/>
            <a:ahLst/>
            <a:cxnLst/>
            <a:rect l="0" t="0" r="0" b="0"/>
            <a:pathLst>
              <a:path w="120651" h="196851">
                <a:moveTo>
                  <a:pt x="0" y="6350"/>
                </a:moveTo>
                <a:lnTo>
                  <a:pt x="31750" y="0"/>
                </a:lnTo>
                <a:lnTo>
                  <a:pt x="57150" y="0"/>
                </a:lnTo>
                <a:lnTo>
                  <a:pt x="76200" y="0"/>
                </a:lnTo>
                <a:lnTo>
                  <a:pt x="107950" y="12700"/>
                </a:lnTo>
                <a:lnTo>
                  <a:pt x="120650" y="31750"/>
                </a:lnTo>
                <a:lnTo>
                  <a:pt x="114300" y="50800"/>
                </a:lnTo>
                <a:lnTo>
                  <a:pt x="88900" y="69850"/>
                </a:lnTo>
                <a:lnTo>
                  <a:pt x="57150" y="95250"/>
                </a:lnTo>
                <a:lnTo>
                  <a:pt x="88900" y="101600"/>
                </a:lnTo>
                <a:lnTo>
                  <a:pt x="114300" y="114300"/>
                </a:lnTo>
                <a:lnTo>
                  <a:pt x="120650" y="127000"/>
                </a:lnTo>
                <a:lnTo>
                  <a:pt x="107950" y="152400"/>
                </a:lnTo>
                <a:lnTo>
                  <a:pt x="95250" y="165100"/>
                </a:lnTo>
                <a:lnTo>
                  <a:pt x="69850" y="184150"/>
                </a:lnTo>
                <a:lnTo>
                  <a:pt x="38100" y="196850"/>
                </a:lnTo>
                <a:lnTo>
                  <a:pt x="19050" y="196850"/>
                </a:lnTo>
                <a:lnTo>
                  <a:pt x="19050" y="1968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73" name="SMARTINK"/>
          <p:cNvSpPr/>
          <p:nvPr/>
        </p:nvSpPr>
        <p:spPr bwMode="auto">
          <a:xfrm>
            <a:off x="8261350" y="4495860"/>
            <a:ext cx="107951" cy="76201"/>
          </a:xfrm>
          <a:custGeom>
            <a:avLst/>
            <a:gdLst/>
            <a:ahLst/>
            <a:cxnLst/>
            <a:rect l="0" t="0" r="0" b="0"/>
            <a:pathLst>
              <a:path w="107951" h="76201">
                <a:moveTo>
                  <a:pt x="44450" y="19050"/>
                </a:moveTo>
                <a:lnTo>
                  <a:pt x="50800" y="0"/>
                </a:lnTo>
                <a:lnTo>
                  <a:pt x="31750" y="0"/>
                </a:lnTo>
                <a:lnTo>
                  <a:pt x="12700" y="25400"/>
                </a:lnTo>
                <a:lnTo>
                  <a:pt x="6350" y="38100"/>
                </a:lnTo>
                <a:lnTo>
                  <a:pt x="0" y="50800"/>
                </a:lnTo>
                <a:lnTo>
                  <a:pt x="19050" y="57150"/>
                </a:lnTo>
                <a:lnTo>
                  <a:pt x="38100" y="25400"/>
                </a:lnTo>
                <a:lnTo>
                  <a:pt x="69850" y="57150"/>
                </a:lnTo>
                <a:lnTo>
                  <a:pt x="88900" y="69850"/>
                </a:lnTo>
                <a:lnTo>
                  <a:pt x="107950" y="762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74" name="SMARTINK"/>
          <p:cNvSpPr/>
          <p:nvPr/>
        </p:nvSpPr>
        <p:spPr bwMode="auto">
          <a:xfrm>
            <a:off x="8458200" y="4362510"/>
            <a:ext cx="120651" cy="177801"/>
          </a:xfrm>
          <a:custGeom>
            <a:avLst/>
            <a:gdLst/>
            <a:ahLst/>
            <a:cxnLst/>
            <a:rect l="0" t="0" r="0" b="0"/>
            <a:pathLst>
              <a:path w="120651" h="177801">
                <a:moveTo>
                  <a:pt x="114300" y="12700"/>
                </a:moveTo>
                <a:lnTo>
                  <a:pt x="101600" y="0"/>
                </a:lnTo>
                <a:lnTo>
                  <a:pt x="69850" y="0"/>
                </a:lnTo>
                <a:lnTo>
                  <a:pt x="44450" y="0"/>
                </a:lnTo>
                <a:lnTo>
                  <a:pt x="19050" y="6350"/>
                </a:lnTo>
                <a:lnTo>
                  <a:pt x="0" y="25400"/>
                </a:lnTo>
                <a:lnTo>
                  <a:pt x="6350" y="44450"/>
                </a:lnTo>
                <a:lnTo>
                  <a:pt x="12700" y="57150"/>
                </a:lnTo>
                <a:lnTo>
                  <a:pt x="38100" y="82550"/>
                </a:lnTo>
                <a:lnTo>
                  <a:pt x="63500" y="101600"/>
                </a:lnTo>
                <a:lnTo>
                  <a:pt x="95250" y="120650"/>
                </a:lnTo>
                <a:lnTo>
                  <a:pt x="114300" y="139700"/>
                </a:lnTo>
                <a:lnTo>
                  <a:pt x="120650" y="152400"/>
                </a:lnTo>
                <a:lnTo>
                  <a:pt x="107950" y="165100"/>
                </a:lnTo>
                <a:lnTo>
                  <a:pt x="76200" y="177800"/>
                </a:lnTo>
                <a:lnTo>
                  <a:pt x="44450" y="177800"/>
                </a:lnTo>
                <a:lnTo>
                  <a:pt x="25400" y="177800"/>
                </a:lnTo>
                <a:lnTo>
                  <a:pt x="12700" y="171450"/>
                </a:lnTo>
                <a:lnTo>
                  <a:pt x="0" y="1587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75" name="SMARTINK"/>
          <p:cNvSpPr/>
          <p:nvPr/>
        </p:nvSpPr>
        <p:spPr bwMode="auto">
          <a:xfrm>
            <a:off x="8610600" y="4381560"/>
            <a:ext cx="76201" cy="152401"/>
          </a:xfrm>
          <a:custGeom>
            <a:avLst/>
            <a:gdLst/>
            <a:ahLst/>
            <a:cxnLst/>
            <a:rect l="0" t="0" r="0" b="0"/>
            <a:pathLst>
              <a:path w="76201" h="152401">
                <a:moveTo>
                  <a:pt x="25400" y="25400"/>
                </a:moveTo>
                <a:lnTo>
                  <a:pt x="12700" y="38100"/>
                </a:lnTo>
                <a:lnTo>
                  <a:pt x="0" y="63500"/>
                </a:lnTo>
                <a:lnTo>
                  <a:pt x="0" y="95250"/>
                </a:lnTo>
                <a:lnTo>
                  <a:pt x="0" y="120650"/>
                </a:lnTo>
                <a:lnTo>
                  <a:pt x="6350" y="133350"/>
                </a:lnTo>
                <a:lnTo>
                  <a:pt x="12700" y="146050"/>
                </a:lnTo>
                <a:lnTo>
                  <a:pt x="25400" y="152400"/>
                </a:lnTo>
                <a:lnTo>
                  <a:pt x="44450" y="152400"/>
                </a:lnTo>
                <a:lnTo>
                  <a:pt x="57150" y="146050"/>
                </a:lnTo>
                <a:lnTo>
                  <a:pt x="63500" y="133350"/>
                </a:lnTo>
                <a:lnTo>
                  <a:pt x="69850" y="107950"/>
                </a:lnTo>
                <a:lnTo>
                  <a:pt x="76200" y="88900"/>
                </a:lnTo>
                <a:lnTo>
                  <a:pt x="69850" y="57150"/>
                </a:lnTo>
                <a:lnTo>
                  <a:pt x="63500" y="31750"/>
                </a:lnTo>
                <a:lnTo>
                  <a:pt x="57150" y="19050"/>
                </a:lnTo>
                <a:lnTo>
                  <a:pt x="44450" y="6350"/>
                </a:lnTo>
                <a:lnTo>
                  <a:pt x="31750" y="0"/>
                </a:lnTo>
                <a:lnTo>
                  <a:pt x="1905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76" name="SMARTINK"/>
          <p:cNvSpPr/>
          <p:nvPr/>
        </p:nvSpPr>
        <p:spPr bwMode="auto">
          <a:xfrm>
            <a:off x="8712200" y="4489510"/>
            <a:ext cx="57151" cy="177801"/>
          </a:xfrm>
          <a:custGeom>
            <a:avLst/>
            <a:gdLst/>
            <a:ahLst/>
            <a:cxnLst/>
            <a:rect l="0" t="0" r="0" b="0"/>
            <a:pathLst>
              <a:path w="57151" h="177801">
                <a:moveTo>
                  <a:pt x="0" y="6350"/>
                </a:moveTo>
                <a:lnTo>
                  <a:pt x="12700" y="0"/>
                </a:lnTo>
                <a:lnTo>
                  <a:pt x="25400" y="6350"/>
                </a:lnTo>
                <a:lnTo>
                  <a:pt x="12700" y="38100"/>
                </a:lnTo>
                <a:lnTo>
                  <a:pt x="0" y="63500"/>
                </a:lnTo>
                <a:lnTo>
                  <a:pt x="0" y="82550"/>
                </a:lnTo>
                <a:lnTo>
                  <a:pt x="31750" y="82550"/>
                </a:lnTo>
                <a:lnTo>
                  <a:pt x="44450" y="76200"/>
                </a:lnTo>
                <a:lnTo>
                  <a:pt x="57150" y="57150"/>
                </a:lnTo>
                <a:lnTo>
                  <a:pt x="50800" y="82550"/>
                </a:lnTo>
                <a:lnTo>
                  <a:pt x="50800" y="107950"/>
                </a:lnTo>
                <a:lnTo>
                  <a:pt x="44450" y="133350"/>
                </a:lnTo>
                <a:lnTo>
                  <a:pt x="44450" y="158750"/>
                </a:lnTo>
                <a:lnTo>
                  <a:pt x="44450" y="1778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77" name="SMARTINK"/>
          <p:cNvSpPr/>
          <p:nvPr/>
        </p:nvSpPr>
        <p:spPr bwMode="auto">
          <a:xfrm>
            <a:off x="8839200" y="4362510"/>
            <a:ext cx="50801" cy="184151"/>
          </a:xfrm>
          <a:custGeom>
            <a:avLst/>
            <a:gdLst/>
            <a:ahLst/>
            <a:cxnLst/>
            <a:rect l="0" t="0" r="0" b="0"/>
            <a:pathLst>
              <a:path w="50801" h="184151">
                <a:moveTo>
                  <a:pt x="50800" y="0"/>
                </a:moveTo>
                <a:lnTo>
                  <a:pt x="38100" y="6350"/>
                </a:lnTo>
                <a:lnTo>
                  <a:pt x="25400" y="31750"/>
                </a:lnTo>
                <a:lnTo>
                  <a:pt x="12700" y="57150"/>
                </a:lnTo>
                <a:lnTo>
                  <a:pt x="6350" y="82550"/>
                </a:lnTo>
                <a:lnTo>
                  <a:pt x="0" y="114300"/>
                </a:lnTo>
                <a:lnTo>
                  <a:pt x="0" y="139700"/>
                </a:lnTo>
                <a:lnTo>
                  <a:pt x="0" y="158750"/>
                </a:lnTo>
                <a:lnTo>
                  <a:pt x="6350" y="171450"/>
                </a:lnTo>
                <a:lnTo>
                  <a:pt x="25400" y="184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78" name="SMARTINK"/>
          <p:cNvSpPr/>
          <p:nvPr/>
        </p:nvSpPr>
        <p:spPr bwMode="auto">
          <a:xfrm>
            <a:off x="8915400" y="4426010"/>
            <a:ext cx="38101" cy="101601"/>
          </a:xfrm>
          <a:custGeom>
            <a:avLst/>
            <a:gdLst/>
            <a:ahLst/>
            <a:cxnLst/>
            <a:rect l="0" t="0" r="0" b="0"/>
            <a:pathLst>
              <a:path w="38101" h="101601">
                <a:moveTo>
                  <a:pt x="38100" y="19050"/>
                </a:moveTo>
                <a:lnTo>
                  <a:pt x="31750" y="6350"/>
                </a:lnTo>
                <a:lnTo>
                  <a:pt x="19050" y="0"/>
                </a:lnTo>
                <a:lnTo>
                  <a:pt x="0" y="6350"/>
                </a:lnTo>
                <a:lnTo>
                  <a:pt x="12700" y="44450"/>
                </a:lnTo>
                <a:lnTo>
                  <a:pt x="38100" y="76200"/>
                </a:lnTo>
                <a:lnTo>
                  <a:pt x="31750" y="95250"/>
                </a:lnTo>
                <a:lnTo>
                  <a:pt x="6350" y="1016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79" name="SMARTINK"/>
          <p:cNvSpPr/>
          <p:nvPr/>
        </p:nvSpPr>
        <p:spPr bwMode="auto">
          <a:xfrm>
            <a:off x="8985250" y="4324410"/>
            <a:ext cx="107951" cy="311151"/>
          </a:xfrm>
          <a:custGeom>
            <a:avLst/>
            <a:gdLst/>
            <a:ahLst/>
            <a:cxnLst/>
            <a:rect l="0" t="0" r="0" b="0"/>
            <a:pathLst>
              <a:path w="107951" h="311151">
                <a:moveTo>
                  <a:pt x="0" y="0"/>
                </a:moveTo>
                <a:lnTo>
                  <a:pt x="38100" y="25400"/>
                </a:lnTo>
                <a:lnTo>
                  <a:pt x="57150" y="50800"/>
                </a:lnTo>
                <a:lnTo>
                  <a:pt x="76200" y="76200"/>
                </a:lnTo>
                <a:lnTo>
                  <a:pt x="95250" y="101600"/>
                </a:lnTo>
                <a:lnTo>
                  <a:pt x="107950" y="133350"/>
                </a:lnTo>
                <a:lnTo>
                  <a:pt x="107950" y="158750"/>
                </a:lnTo>
                <a:lnTo>
                  <a:pt x="107950" y="184150"/>
                </a:lnTo>
                <a:lnTo>
                  <a:pt x="101600" y="209550"/>
                </a:lnTo>
                <a:lnTo>
                  <a:pt x="82550" y="241300"/>
                </a:lnTo>
                <a:lnTo>
                  <a:pt x="57150" y="266700"/>
                </a:lnTo>
                <a:lnTo>
                  <a:pt x="31750" y="292100"/>
                </a:lnTo>
                <a:lnTo>
                  <a:pt x="6350" y="311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81" name="SMARTINK"/>
          <p:cNvSpPr/>
          <p:nvPr/>
        </p:nvSpPr>
        <p:spPr bwMode="auto">
          <a:xfrm>
            <a:off x="5810250" y="4400610"/>
            <a:ext cx="158751" cy="196851"/>
          </a:xfrm>
          <a:custGeom>
            <a:avLst/>
            <a:gdLst/>
            <a:ahLst/>
            <a:cxnLst/>
            <a:rect l="0" t="0" r="0" b="0"/>
            <a:pathLst>
              <a:path w="158751" h="196851">
                <a:moveTo>
                  <a:pt x="44450" y="38100"/>
                </a:moveTo>
                <a:lnTo>
                  <a:pt x="31750" y="44450"/>
                </a:lnTo>
                <a:lnTo>
                  <a:pt x="31750" y="25400"/>
                </a:lnTo>
                <a:lnTo>
                  <a:pt x="44450" y="12700"/>
                </a:lnTo>
                <a:lnTo>
                  <a:pt x="57150" y="6350"/>
                </a:lnTo>
                <a:lnTo>
                  <a:pt x="69850" y="0"/>
                </a:lnTo>
                <a:lnTo>
                  <a:pt x="95250" y="6350"/>
                </a:lnTo>
                <a:lnTo>
                  <a:pt x="107950" y="12700"/>
                </a:lnTo>
                <a:lnTo>
                  <a:pt x="101600" y="38100"/>
                </a:lnTo>
                <a:lnTo>
                  <a:pt x="88900" y="69850"/>
                </a:lnTo>
                <a:lnTo>
                  <a:pt x="76200" y="95250"/>
                </a:lnTo>
                <a:lnTo>
                  <a:pt x="57150" y="120650"/>
                </a:lnTo>
                <a:lnTo>
                  <a:pt x="31750" y="152400"/>
                </a:lnTo>
                <a:lnTo>
                  <a:pt x="0" y="184150"/>
                </a:lnTo>
                <a:lnTo>
                  <a:pt x="25400" y="196850"/>
                </a:lnTo>
                <a:lnTo>
                  <a:pt x="57150" y="190500"/>
                </a:lnTo>
                <a:lnTo>
                  <a:pt x="82550" y="190500"/>
                </a:lnTo>
                <a:lnTo>
                  <a:pt x="114300" y="190500"/>
                </a:lnTo>
                <a:lnTo>
                  <a:pt x="139700" y="184150"/>
                </a:lnTo>
                <a:lnTo>
                  <a:pt x="152400" y="177800"/>
                </a:lnTo>
                <a:lnTo>
                  <a:pt x="158750" y="17780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82" name="SMARTINK"/>
          <p:cNvSpPr/>
          <p:nvPr/>
        </p:nvSpPr>
        <p:spPr bwMode="auto">
          <a:xfrm>
            <a:off x="152400" y="4972110"/>
            <a:ext cx="203201" cy="12701"/>
          </a:xfrm>
          <a:custGeom>
            <a:avLst/>
            <a:gdLst/>
            <a:ahLst/>
            <a:cxnLst/>
            <a:rect l="0" t="0" r="0" b="0"/>
            <a:pathLst>
              <a:path w="203201" h="12701">
                <a:moveTo>
                  <a:pt x="0" y="12700"/>
                </a:moveTo>
                <a:lnTo>
                  <a:pt x="25400" y="12700"/>
                </a:lnTo>
                <a:lnTo>
                  <a:pt x="44450" y="12700"/>
                </a:lnTo>
                <a:lnTo>
                  <a:pt x="76200" y="12700"/>
                </a:lnTo>
                <a:lnTo>
                  <a:pt x="107950" y="6350"/>
                </a:lnTo>
                <a:lnTo>
                  <a:pt x="133350" y="6350"/>
                </a:lnTo>
                <a:lnTo>
                  <a:pt x="158750" y="0"/>
                </a:lnTo>
                <a:lnTo>
                  <a:pt x="190500" y="0"/>
                </a:lnTo>
                <a:lnTo>
                  <a:pt x="203200" y="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83" name="SMARTINK"/>
          <p:cNvSpPr/>
          <p:nvPr/>
        </p:nvSpPr>
        <p:spPr bwMode="auto">
          <a:xfrm>
            <a:off x="234950" y="4972110"/>
            <a:ext cx="19051" cy="228601"/>
          </a:xfrm>
          <a:custGeom>
            <a:avLst/>
            <a:gdLst/>
            <a:ahLst/>
            <a:cxnLst/>
            <a:rect l="0" t="0" r="0" b="0"/>
            <a:pathLst>
              <a:path w="19051" h="228601">
                <a:moveTo>
                  <a:pt x="12700" y="0"/>
                </a:moveTo>
                <a:lnTo>
                  <a:pt x="12700" y="25400"/>
                </a:lnTo>
                <a:lnTo>
                  <a:pt x="12700" y="44450"/>
                </a:lnTo>
                <a:lnTo>
                  <a:pt x="12700" y="63500"/>
                </a:lnTo>
                <a:lnTo>
                  <a:pt x="6350" y="88900"/>
                </a:lnTo>
                <a:lnTo>
                  <a:pt x="6350" y="114300"/>
                </a:lnTo>
                <a:lnTo>
                  <a:pt x="6350" y="139700"/>
                </a:lnTo>
                <a:lnTo>
                  <a:pt x="0" y="158750"/>
                </a:lnTo>
                <a:lnTo>
                  <a:pt x="0" y="190500"/>
                </a:lnTo>
                <a:lnTo>
                  <a:pt x="0" y="215900"/>
                </a:lnTo>
                <a:lnTo>
                  <a:pt x="19050" y="22860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84" name="SMARTINK"/>
          <p:cNvSpPr/>
          <p:nvPr/>
        </p:nvSpPr>
        <p:spPr bwMode="auto">
          <a:xfrm>
            <a:off x="304800" y="5086410"/>
            <a:ext cx="63501" cy="88901"/>
          </a:xfrm>
          <a:custGeom>
            <a:avLst/>
            <a:gdLst/>
            <a:ahLst/>
            <a:cxnLst/>
            <a:rect l="0" t="0" r="0" b="0"/>
            <a:pathLst>
              <a:path w="63501" h="88901">
                <a:moveTo>
                  <a:pt x="63500" y="0"/>
                </a:moveTo>
                <a:lnTo>
                  <a:pt x="44450" y="0"/>
                </a:lnTo>
                <a:lnTo>
                  <a:pt x="25400" y="12700"/>
                </a:lnTo>
                <a:lnTo>
                  <a:pt x="12700" y="38100"/>
                </a:lnTo>
                <a:lnTo>
                  <a:pt x="0" y="57150"/>
                </a:lnTo>
                <a:lnTo>
                  <a:pt x="0" y="76200"/>
                </a:lnTo>
                <a:lnTo>
                  <a:pt x="12700" y="88900"/>
                </a:lnTo>
                <a:lnTo>
                  <a:pt x="31750" y="88900"/>
                </a:lnTo>
                <a:lnTo>
                  <a:pt x="44450" y="82550"/>
                </a:lnTo>
                <a:lnTo>
                  <a:pt x="57150" y="69850"/>
                </a:lnTo>
                <a:lnTo>
                  <a:pt x="57150" y="50800"/>
                </a:lnTo>
                <a:lnTo>
                  <a:pt x="44450" y="19050"/>
                </a:lnTo>
                <a:lnTo>
                  <a:pt x="38100" y="635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85" name="SMARTINK"/>
          <p:cNvSpPr/>
          <p:nvPr/>
        </p:nvSpPr>
        <p:spPr bwMode="auto">
          <a:xfrm>
            <a:off x="450850" y="4972110"/>
            <a:ext cx="57151" cy="228601"/>
          </a:xfrm>
          <a:custGeom>
            <a:avLst/>
            <a:gdLst/>
            <a:ahLst/>
            <a:cxnLst/>
            <a:rect l="0" t="0" r="0" b="0"/>
            <a:pathLst>
              <a:path w="57151" h="228601">
                <a:moveTo>
                  <a:pt x="38100" y="0"/>
                </a:moveTo>
                <a:lnTo>
                  <a:pt x="19050" y="19050"/>
                </a:lnTo>
                <a:lnTo>
                  <a:pt x="12700" y="44450"/>
                </a:lnTo>
                <a:lnTo>
                  <a:pt x="6350" y="69850"/>
                </a:lnTo>
                <a:lnTo>
                  <a:pt x="0" y="101600"/>
                </a:lnTo>
                <a:lnTo>
                  <a:pt x="0" y="133350"/>
                </a:lnTo>
                <a:lnTo>
                  <a:pt x="6350" y="158750"/>
                </a:lnTo>
                <a:lnTo>
                  <a:pt x="6350" y="177800"/>
                </a:lnTo>
                <a:lnTo>
                  <a:pt x="25400" y="209550"/>
                </a:lnTo>
                <a:lnTo>
                  <a:pt x="38100" y="215900"/>
                </a:lnTo>
                <a:lnTo>
                  <a:pt x="57150" y="22860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86" name="SMARTINK"/>
          <p:cNvSpPr/>
          <p:nvPr/>
        </p:nvSpPr>
        <p:spPr bwMode="auto">
          <a:xfrm>
            <a:off x="406400" y="5080060"/>
            <a:ext cx="139701" cy="19051"/>
          </a:xfrm>
          <a:custGeom>
            <a:avLst/>
            <a:gdLst/>
            <a:ahLst/>
            <a:cxnLst/>
            <a:rect l="0" t="0" r="0" b="0"/>
            <a:pathLst>
              <a:path w="139701" h="19051">
                <a:moveTo>
                  <a:pt x="0" y="19050"/>
                </a:moveTo>
                <a:lnTo>
                  <a:pt x="12700" y="12700"/>
                </a:lnTo>
                <a:lnTo>
                  <a:pt x="38100" y="6350"/>
                </a:lnTo>
                <a:lnTo>
                  <a:pt x="69850" y="6350"/>
                </a:lnTo>
                <a:lnTo>
                  <a:pt x="95250" y="0"/>
                </a:lnTo>
                <a:lnTo>
                  <a:pt x="127000" y="0"/>
                </a:lnTo>
                <a:lnTo>
                  <a:pt x="139700" y="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87" name="SMARTINK"/>
          <p:cNvSpPr/>
          <p:nvPr/>
        </p:nvSpPr>
        <p:spPr bwMode="auto">
          <a:xfrm>
            <a:off x="571500" y="5080060"/>
            <a:ext cx="127001" cy="82551"/>
          </a:xfrm>
          <a:custGeom>
            <a:avLst/>
            <a:gdLst/>
            <a:ahLst/>
            <a:cxnLst/>
            <a:rect l="0" t="0" r="0" b="0"/>
            <a:pathLst>
              <a:path w="127001" h="82551">
                <a:moveTo>
                  <a:pt x="57150" y="0"/>
                </a:moveTo>
                <a:lnTo>
                  <a:pt x="25400" y="12700"/>
                </a:lnTo>
                <a:lnTo>
                  <a:pt x="6350" y="38100"/>
                </a:lnTo>
                <a:lnTo>
                  <a:pt x="0" y="50800"/>
                </a:lnTo>
                <a:lnTo>
                  <a:pt x="19050" y="57150"/>
                </a:lnTo>
                <a:lnTo>
                  <a:pt x="31750" y="50800"/>
                </a:lnTo>
                <a:lnTo>
                  <a:pt x="50800" y="25400"/>
                </a:lnTo>
                <a:lnTo>
                  <a:pt x="63500" y="50800"/>
                </a:lnTo>
                <a:lnTo>
                  <a:pt x="88900" y="76200"/>
                </a:lnTo>
                <a:lnTo>
                  <a:pt x="120650" y="76200"/>
                </a:lnTo>
                <a:lnTo>
                  <a:pt x="127000" y="8255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88" name="SMARTINK"/>
          <p:cNvSpPr/>
          <p:nvPr/>
        </p:nvSpPr>
        <p:spPr bwMode="auto">
          <a:xfrm>
            <a:off x="742950" y="4991160"/>
            <a:ext cx="50801" cy="196851"/>
          </a:xfrm>
          <a:custGeom>
            <a:avLst/>
            <a:gdLst/>
            <a:ahLst/>
            <a:cxnLst/>
            <a:rect l="0" t="0" r="0" b="0"/>
            <a:pathLst>
              <a:path w="50801" h="196851">
                <a:moveTo>
                  <a:pt x="12700" y="0"/>
                </a:moveTo>
                <a:lnTo>
                  <a:pt x="0" y="25400"/>
                </a:lnTo>
                <a:lnTo>
                  <a:pt x="0" y="50800"/>
                </a:lnTo>
                <a:lnTo>
                  <a:pt x="0" y="76200"/>
                </a:lnTo>
                <a:lnTo>
                  <a:pt x="0" y="101600"/>
                </a:lnTo>
                <a:lnTo>
                  <a:pt x="0" y="120650"/>
                </a:lnTo>
                <a:lnTo>
                  <a:pt x="6350" y="146050"/>
                </a:lnTo>
                <a:lnTo>
                  <a:pt x="12700" y="171450"/>
                </a:lnTo>
                <a:lnTo>
                  <a:pt x="25400" y="184150"/>
                </a:lnTo>
                <a:lnTo>
                  <a:pt x="50800" y="19685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89" name="SMARTINK"/>
          <p:cNvSpPr/>
          <p:nvPr/>
        </p:nvSpPr>
        <p:spPr bwMode="auto">
          <a:xfrm>
            <a:off x="171450" y="5264210"/>
            <a:ext cx="768351" cy="38101"/>
          </a:xfrm>
          <a:custGeom>
            <a:avLst/>
            <a:gdLst/>
            <a:ahLst/>
            <a:cxnLst/>
            <a:rect l="0" t="0" r="0" b="0"/>
            <a:pathLst>
              <a:path w="768351" h="38101">
                <a:moveTo>
                  <a:pt x="0" y="38100"/>
                </a:moveTo>
                <a:lnTo>
                  <a:pt x="25400" y="38100"/>
                </a:lnTo>
                <a:lnTo>
                  <a:pt x="44450" y="31750"/>
                </a:lnTo>
                <a:lnTo>
                  <a:pt x="63500" y="31750"/>
                </a:lnTo>
                <a:lnTo>
                  <a:pt x="82550" y="31750"/>
                </a:lnTo>
                <a:lnTo>
                  <a:pt x="101600" y="31750"/>
                </a:lnTo>
                <a:lnTo>
                  <a:pt x="127000" y="25400"/>
                </a:lnTo>
                <a:lnTo>
                  <a:pt x="152400" y="25400"/>
                </a:lnTo>
                <a:lnTo>
                  <a:pt x="184150" y="25400"/>
                </a:lnTo>
                <a:lnTo>
                  <a:pt x="215900" y="25400"/>
                </a:lnTo>
                <a:lnTo>
                  <a:pt x="254000" y="25400"/>
                </a:lnTo>
                <a:lnTo>
                  <a:pt x="292100" y="19050"/>
                </a:lnTo>
                <a:lnTo>
                  <a:pt x="330200" y="19050"/>
                </a:lnTo>
                <a:lnTo>
                  <a:pt x="374650" y="12700"/>
                </a:lnTo>
                <a:lnTo>
                  <a:pt x="412750" y="12700"/>
                </a:lnTo>
                <a:lnTo>
                  <a:pt x="457200" y="12700"/>
                </a:lnTo>
                <a:lnTo>
                  <a:pt x="495300" y="6350"/>
                </a:lnTo>
                <a:lnTo>
                  <a:pt x="539750" y="6350"/>
                </a:lnTo>
                <a:lnTo>
                  <a:pt x="577850" y="6350"/>
                </a:lnTo>
                <a:lnTo>
                  <a:pt x="615950" y="6350"/>
                </a:lnTo>
                <a:lnTo>
                  <a:pt x="647700" y="6350"/>
                </a:lnTo>
                <a:lnTo>
                  <a:pt x="673100" y="6350"/>
                </a:lnTo>
                <a:lnTo>
                  <a:pt x="698500" y="6350"/>
                </a:lnTo>
                <a:lnTo>
                  <a:pt x="717550" y="6350"/>
                </a:lnTo>
                <a:lnTo>
                  <a:pt x="749300" y="6350"/>
                </a:lnTo>
                <a:lnTo>
                  <a:pt x="768350" y="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90" name="SMARTINK"/>
          <p:cNvSpPr/>
          <p:nvPr/>
        </p:nvSpPr>
        <p:spPr bwMode="auto">
          <a:xfrm>
            <a:off x="908050" y="5041960"/>
            <a:ext cx="19051" cy="12701"/>
          </a:xfrm>
          <a:custGeom>
            <a:avLst/>
            <a:gdLst/>
            <a:ahLst/>
            <a:cxnLst/>
            <a:rect l="0" t="0" r="0" b="0"/>
            <a:pathLst>
              <a:path w="19051" h="12701">
                <a:moveTo>
                  <a:pt x="19050" y="12700"/>
                </a:moveTo>
                <a:lnTo>
                  <a:pt x="12700" y="0"/>
                </a:ln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91" name="SMARTINK"/>
          <p:cNvSpPr/>
          <p:nvPr/>
        </p:nvSpPr>
        <p:spPr bwMode="auto">
          <a:xfrm>
            <a:off x="920750" y="5181660"/>
            <a:ext cx="1" cy="6351"/>
          </a:xfrm>
          <a:custGeom>
            <a:avLst/>
            <a:gdLst/>
            <a:ahLst/>
            <a:cxnLst/>
            <a:rect l="0" t="0" r="0" b="0"/>
            <a:pathLst>
              <a:path w="1" h="6351">
                <a:moveTo>
                  <a:pt x="0" y="6350"/>
                </a:moveTo>
                <a:lnTo>
                  <a:pt x="0" y="0"/>
                </a:lnTo>
              </a:path>
            </a:pathLst>
          </a:cu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92" name="SMARTINK"/>
          <p:cNvSpPr/>
          <p:nvPr/>
        </p:nvSpPr>
        <p:spPr bwMode="auto">
          <a:xfrm>
            <a:off x="1270000" y="5010210"/>
            <a:ext cx="12701" cy="215901"/>
          </a:xfrm>
          <a:custGeom>
            <a:avLst/>
            <a:gdLst/>
            <a:ahLst/>
            <a:cxnLst/>
            <a:rect l="0" t="0" r="0" b="0"/>
            <a:pathLst>
              <a:path w="12701" h="215901">
                <a:moveTo>
                  <a:pt x="6350" y="12700"/>
                </a:moveTo>
                <a:lnTo>
                  <a:pt x="0" y="0"/>
                </a:lnTo>
                <a:lnTo>
                  <a:pt x="6350" y="31750"/>
                </a:lnTo>
                <a:lnTo>
                  <a:pt x="6350" y="50800"/>
                </a:lnTo>
                <a:lnTo>
                  <a:pt x="6350" y="76200"/>
                </a:lnTo>
                <a:lnTo>
                  <a:pt x="6350" y="101600"/>
                </a:lnTo>
                <a:lnTo>
                  <a:pt x="6350" y="127000"/>
                </a:lnTo>
                <a:lnTo>
                  <a:pt x="6350" y="152400"/>
                </a:lnTo>
                <a:lnTo>
                  <a:pt x="6350" y="184150"/>
                </a:lnTo>
                <a:lnTo>
                  <a:pt x="6350" y="209550"/>
                </a:lnTo>
                <a:lnTo>
                  <a:pt x="12700" y="215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93" name="SMARTINK"/>
          <p:cNvSpPr/>
          <p:nvPr/>
        </p:nvSpPr>
        <p:spPr bwMode="auto">
          <a:xfrm>
            <a:off x="1263650" y="5041960"/>
            <a:ext cx="127001" cy="146051"/>
          </a:xfrm>
          <a:custGeom>
            <a:avLst/>
            <a:gdLst/>
            <a:ahLst/>
            <a:cxnLst/>
            <a:rect l="0" t="0" r="0" b="0"/>
            <a:pathLst>
              <a:path w="127001" h="146051">
                <a:moveTo>
                  <a:pt x="0" y="6350"/>
                </a:moveTo>
                <a:lnTo>
                  <a:pt x="19050" y="25400"/>
                </a:lnTo>
                <a:lnTo>
                  <a:pt x="38100" y="57150"/>
                </a:lnTo>
                <a:lnTo>
                  <a:pt x="57150" y="88900"/>
                </a:lnTo>
                <a:lnTo>
                  <a:pt x="76200" y="114300"/>
                </a:lnTo>
                <a:lnTo>
                  <a:pt x="95250" y="146050"/>
                </a:lnTo>
                <a:lnTo>
                  <a:pt x="114300" y="139700"/>
                </a:lnTo>
                <a:lnTo>
                  <a:pt x="114300" y="101600"/>
                </a:lnTo>
                <a:lnTo>
                  <a:pt x="114300" y="76200"/>
                </a:lnTo>
                <a:lnTo>
                  <a:pt x="114300" y="50800"/>
                </a:lnTo>
                <a:lnTo>
                  <a:pt x="114300" y="31750"/>
                </a:lnTo>
                <a:lnTo>
                  <a:pt x="120650" y="0"/>
                </a:lnTo>
                <a:lnTo>
                  <a:pt x="1270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94" name="SMARTINK"/>
          <p:cNvSpPr/>
          <p:nvPr/>
        </p:nvSpPr>
        <p:spPr bwMode="auto">
          <a:xfrm>
            <a:off x="1441450" y="5111810"/>
            <a:ext cx="120651" cy="95251"/>
          </a:xfrm>
          <a:custGeom>
            <a:avLst/>
            <a:gdLst/>
            <a:ahLst/>
            <a:cxnLst/>
            <a:rect l="0" t="0" r="0" b="0"/>
            <a:pathLst>
              <a:path w="120651" h="95251">
                <a:moveTo>
                  <a:pt x="57150" y="6350"/>
                </a:moveTo>
                <a:lnTo>
                  <a:pt x="44450" y="0"/>
                </a:lnTo>
                <a:lnTo>
                  <a:pt x="25400" y="6350"/>
                </a:lnTo>
                <a:lnTo>
                  <a:pt x="6350" y="31750"/>
                </a:lnTo>
                <a:lnTo>
                  <a:pt x="0" y="44450"/>
                </a:lnTo>
                <a:lnTo>
                  <a:pt x="0" y="69850"/>
                </a:lnTo>
                <a:lnTo>
                  <a:pt x="6350" y="82550"/>
                </a:lnTo>
                <a:lnTo>
                  <a:pt x="19050" y="76200"/>
                </a:lnTo>
                <a:lnTo>
                  <a:pt x="31750" y="69850"/>
                </a:lnTo>
                <a:lnTo>
                  <a:pt x="44450" y="50800"/>
                </a:lnTo>
                <a:lnTo>
                  <a:pt x="57150" y="31750"/>
                </a:lnTo>
                <a:lnTo>
                  <a:pt x="69850" y="38100"/>
                </a:lnTo>
                <a:lnTo>
                  <a:pt x="88900" y="69850"/>
                </a:lnTo>
                <a:lnTo>
                  <a:pt x="101600" y="82550"/>
                </a:lnTo>
                <a:lnTo>
                  <a:pt x="120650" y="952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95" name="SMARTINK"/>
          <p:cNvSpPr/>
          <p:nvPr/>
        </p:nvSpPr>
        <p:spPr bwMode="auto">
          <a:xfrm>
            <a:off x="1587500" y="4940360"/>
            <a:ext cx="6351" cy="165101"/>
          </a:xfrm>
          <a:custGeom>
            <a:avLst/>
            <a:gdLst/>
            <a:ahLst/>
            <a:cxnLst/>
            <a:rect l="0" t="0" r="0" b="0"/>
            <a:pathLst>
              <a:path w="6351" h="165101">
                <a:moveTo>
                  <a:pt x="6350" y="0"/>
                </a:moveTo>
                <a:lnTo>
                  <a:pt x="0" y="31750"/>
                </a:lnTo>
                <a:lnTo>
                  <a:pt x="0" y="63500"/>
                </a:lnTo>
                <a:lnTo>
                  <a:pt x="0" y="88900"/>
                </a:lnTo>
                <a:lnTo>
                  <a:pt x="0" y="114300"/>
                </a:lnTo>
                <a:lnTo>
                  <a:pt x="0" y="139700"/>
                </a:lnTo>
                <a:lnTo>
                  <a:pt x="6350" y="1651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96" name="SMARTINK"/>
          <p:cNvSpPr/>
          <p:nvPr/>
        </p:nvSpPr>
        <p:spPr bwMode="auto">
          <a:xfrm>
            <a:off x="1492250" y="4997510"/>
            <a:ext cx="209551" cy="12701"/>
          </a:xfrm>
          <a:custGeom>
            <a:avLst/>
            <a:gdLst/>
            <a:ahLst/>
            <a:cxnLst/>
            <a:rect l="0" t="0" r="0" b="0"/>
            <a:pathLst>
              <a:path w="209551" h="12701">
                <a:moveTo>
                  <a:pt x="0" y="12700"/>
                </a:moveTo>
                <a:lnTo>
                  <a:pt x="25400" y="12700"/>
                </a:lnTo>
                <a:lnTo>
                  <a:pt x="44450" y="12700"/>
                </a:lnTo>
                <a:lnTo>
                  <a:pt x="69850" y="12700"/>
                </a:lnTo>
                <a:lnTo>
                  <a:pt x="95250" y="6350"/>
                </a:lnTo>
                <a:lnTo>
                  <a:pt x="120650" y="6350"/>
                </a:lnTo>
                <a:lnTo>
                  <a:pt x="146050" y="6350"/>
                </a:lnTo>
                <a:lnTo>
                  <a:pt x="177800" y="0"/>
                </a:lnTo>
                <a:lnTo>
                  <a:pt x="2095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97" name="SMARTINK"/>
          <p:cNvSpPr/>
          <p:nvPr/>
        </p:nvSpPr>
        <p:spPr bwMode="auto">
          <a:xfrm>
            <a:off x="1746250" y="5041960"/>
            <a:ext cx="44451" cy="190501"/>
          </a:xfrm>
          <a:custGeom>
            <a:avLst/>
            <a:gdLst/>
            <a:ahLst/>
            <a:cxnLst/>
            <a:rect l="0" t="0" r="0" b="0"/>
            <a:pathLst>
              <a:path w="44451" h="190501">
                <a:moveTo>
                  <a:pt x="44450" y="0"/>
                </a:moveTo>
                <a:lnTo>
                  <a:pt x="31750" y="19050"/>
                </a:lnTo>
                <a:lnTo>
                  <a:pt x="19050" y="44450"/>
                </a:lnTo>
                <a:lnTo>
                  <a:pt x="12700" y="69850"/>
                </a:lnTo>
                <a:lnTo>
                  <a:pt x="6350" y="95250"/>
                </a:lnTo>
                <a:lnTo>
                  <a:pt x="0" y="114300"/>
                </a:lnTo>
                <a:lnTo>
                  <a:pt x="0" y="146050"/>
                </a:lnTo>
                <a:lnTo>
                  <a:pt x="6350" y="165100"/>
                </a:lnTo>
                <a:lnTo>
                  <a:pt x="12700" y="177800"/>
                </a:lnTo>
                <a:lnTo>
                  <a:pt x="31750" y="1905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98" name="SMARTINK"/>
          <p:cNvSpPr/>
          <p:nvPr/>
        </p:nvSpPr>
        <p:spPr bwMode="auto">
          <a:xfrm>
            <a:off x="1860550" y="5124510"/>
            <a:ext cx="184151" cy="139701"/>
          </a:xfrm>
          <a:custGeom>
            <a:avLst/>
            <a:gdLst/>
            <a:ahLst/>
            <a:cxnLst/>
            <a:rect l="0" t="0" r="0" b="0"/>
            <a:pathLst>
              <a:path w="184151" h="139701">
                <a:moveTo>
                  <a:pt x="57150" y="6350"/>
                </a:moveTo>
                <a:lnTo>
                  <a:pt x="44450" y="0"/>
                </a:lnTo>
                <a:lnTo>
                  <a:pt x="25400" y="6350"/>
                </a:lnTo>
                <a:lnTo>
                  <a:pt x="12700" y="19050"/>
                </a:lnTo>
                <a:lnTo>
                  <a:pt x="6350" y="31750"/>
                </a:lnTo>
                <a:lnTo>
                  <a:pt x="0" y="63500"/>
                </a:lnTo>
                <a:lnTo>
                  <a:pt x="19050" y="76200"/>
                </a:lnTo>
                <a:lnTo>
                  <a:pt x="25400" y="63500"/>
                </a:lnTo>
                <a:lnTo>
                  <a:pt x="38100" y="50800"/>
                </a:lnTo>
                <a:lnTo>
                  <a:pt x="44450" y="38100"/>
                </a:lnTo>
                <a:lnTo>
                  <a:pt x="44450" y="19050"/>
                </a:lnTo>
                <a:lnTo>
                  <a:pt x="31750" y="25400"/>
                </a:lnTo>
                <a:lnTo>
                  <a:pt x="31750" y="44450"/>
                </a:lnTo>
                <a:lnTo>
                  <a:pt x="44450" y="57150"/>
                </a:lnTo>
                <a:lnTo>
                  <a:pt x="63500" y="57150"/>
                </a:lnTo>
                <a:lnTo>
                  <a:pt x="82550" y="57150"/>
                </a:lnTo>
                <a:lnTo>
                  <a:pt x="95250" y="50800"/>
                </a:lnTo>
                <a:lnTo>
                  <a:pt x="107950" y="44450"/>
                </a:lnTo>
                <a:lnTo>
                  <a:pt x="114300" y="31750"/>
                </a:lnTo>
                <a:lnTo>
                  <a:pt x="101600" y="44450"/>
                </a:lnTo>
                <a:lnTo>
                  <a:pt x="95250" y="63500"/>
                </a:lnTo>
                <a:lnTo>
                  <a:pt x="107950" y="69850"/>
                </a:lnTo>
                <a:lnTo>
                  <a:pt x="120650" y="63500"/>
                </a:lnTo>
                <a:lnTo>
                  <a:pt x="127000" y="50800"/>
                </a:lnTo>
                <a:lnTo>
                  <a:pt x="133350" y="38100"/>
                </a:lnTo>
                <a:lnTo>
                  <a:pt x="127000" y="63500"/>
                </a:lnTo>
                <a:lnTo>
                  <a:pt x="127000" y="95250"/>
                </a:lnTo>
                <a:lnTo>
                  <a:pt x="127000" y="120650"/>
                </a:lnTo>
                <a:lnTo>
                  <a:pt x="127000" y="139700"/>
                </a:lnTo>
                <a:lnTo>
                  <a:pt x="165100" y="114300"/>
                </a:lnTo>
                <a:lnTo>
                  <a:pt x="177800" y="88900"/>
                </a:lnTo>
                <a:lnTo>
                  <a:pt x="177800" y="57150"/>
                </a:lnTo>
                <a:lnTo>
                  <a:pt x="184150" y="57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99" name="SMARTINK"/>
          <p:cNvSpPr/>
          <p:nvPr/>
        </p:nvSpPr>
        <p:spPr bwMode="auto">
          <a:xfrm>
            <a:off x="2070100" y="5022910"/>
            <a:ext cx="63501" cy="254001"/>
          </a:xfrm>
          <a:custGeom>
            <a:avLst/>
            <a:gdLst/>
            <a:ahLst/>
            <a:cxnLst/>
            <a:rect l="0" t="0" r="0" b="0"/>
            <a:pathLst>
              <a:path w="63501" h="254001">
                <a:moveTo>
                  <a:pt x="0" y="0"/>
                </a:moveTo>
                <a:lnTo>
                  <a:pt x="12700" y="19050"/>
                </a:lnTo>
                <a:lnTo>
                  <a:pt x="31750" y="44450"/>
                </a:lnTo>
                <a:lnTo>
                  <a:pt x="44450" y="76200"/>
                </a:lnTo>
                <a:lnTo>
                  <a:pt x="57150" y="101600"/>
                </a:lnTo>
                <a:lnTo>
                  <a:pt x="63500" y="133350"/>
                </a:lnTo>
                <a:lnTo>
                  <a:pt x="63500" y="165100"/>
                </a:lnTo>
                <a:lnTo>
                  <a:pt x="63500" y="190500"/>
                </a:lnTo>
                <a:lnTo>
                  <a:pt x="57150" y="215900"/>
                </a:lnTo>
                <a:lnTo>
                  <a:pt x="50800" y="247650"/>
                </a:lnTo>
                <a:lnTo>
                  <a:pt x="50800" y="2540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00" name="SMARTINK"/>
          <p:cNvSpPr/>
          <p:nvPr/>
        </p:nvSpPr>
        <p:spPr bwMode="auto">
          <a:xfrm>
            <a:off x="2438400" y="4991160"/>
            <a:ext cx="12701" cy="209551"/>
          </a:xfrm>
          <a:custGeom>
            <a:avLst/>
            <a:gdLst/>
            <a:ahLst/>
            <a:cxnLst/>
            <a:rect l="0" t="0" r="0" b="0"/>
            <a:pathLst>
              <a:path w="12701" h="209551">
                <a:moveTo>
                  <a:pt x="12700" y="0"/>
                </a:moveTo>
                <a:lnTo>
                  <a:pt x="6350" y="25400"/>
                </a:lnTo>
                <a:lnTo>
                  <a:pt x="6350" y="50800"/>
                </a:lnTo>
                <a:lnTo>
                  <a:pt x="6350" y="76200"/>
                </a:lnTo>
                <a:lnTo>
                  <a:pt x="6350" y="101600"/>
                </a:lnTo>
                <a:lnTo>
                  <a:pt x="6350" y="127000"/>
                </a:lnTo>
                <a:lnTo>
                  <a:pt x="6350" y="146050"/>
                </a:lnTo>
                <a:lnTo>
                  <a:pt x="0" y="177800"/>
                </a:lnTo>
                <a:lnTo>
                  <a:pt x="0" y="2095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01" name="SMARTINK"/>
          <p:cNvSpPr/>
          <p:nvPr/>
        </p:nvSpPr>
        <p:spPr bwMode="auto">
          <a:xfrm>
            <a:off x="2355850" y="5080060"/>
            <a:ext cx="222251" cy="6351"/>
          </a:xfrm>
          <a:custGeom>
            <a:avLst/>
            <a:gdLst/>
            <a:ahLst/>
            <a:cxnLst/>
            <a:rect l="0" t="0" r="0" b="0"/>
            <a:pathLst>
              <a:path w="222251" h="6351">
                <a:moveTo>
                  <a:pt x="0" y="0"/>
                </a:moveTo>
                <a:lnTo>
                  <a:pt x="25400" y="6350"/>
                </a:lnTo>
                <a:lnTo>
                  <a:pt x="50800" y="6350"/>
                </a:lnTo>
                <a:lnTo>
                  <a:pt x="76200" y="6350"/>
                </a:lnTo>
                <a:lnTo>
                  <a:pt x="107950" y="6350"/>
                </a:lnTo>
                <a:lnTo>
                  <a:pt x="139700" y="6350"/>
                </a:lnTo>
                <a:lnTo>
                  <a:pt x="165100" y="6350"/>
                </a:lnTo>
                <a:lnTo>
                  <a:pt x="196850" y="6350"/>
                </a:lnTo>
                <a:lnTo>
                  <a:pt x="22225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02" name="SMARTINK"/>
          <p:cNvSpPr/>
          <p:nvPr/>
        </p:nvSpPr>
        <p:spPr bwMode="auto">
          <a:xfrm>
            <a:off x="1079500" y="5010210"/>
            <a:ext cx="82551" cy="184151"/>
          </a:xfrm>
          <a:custGeom>
            <a:avLst/>
            <a:gdLst/>
            <a:ahLst/>
            <a:cxnLst/>
            <a:rect l="0" t="0" r="0" b="0"/>
            <a:pathLst>
              <a:path w="82551" h="184151">
                <a:moveTo>
                  <a:pt x="12700" y="38100"/>
                </a:moveTo>
                <a:lnTo>
                  <a:pt x="0" y="31750"/>
                </a:lnTo>
                <a:lnTo>
                  <a:pt x="6350" y="19050"/>
                </a:lnTo>
                <a:lnTo>
                  <a:pt x="25400" y="0"/>
                </a:lnTo>
                <a:lnTo>
                  <a:pt x="44450" y="0"/>
                </a:lnTo>
                <a:lnTo>
                  <a:pt x="57150" y="12700"/>
                </a:lnTo>
                <a:lnTo>
                  <a:pt x="63500" y="25400"/>
                </a:lnTo>
                <a:lnTo>
                  <a:pt x="63500" y="63500"/>
                </a:lnTo>
                <a:lnTo>
                  <a:pt x="57150" y="88900"/>
                </a:lnTo>
                <a:lnTo>
                  <a:pt x="44450" y="114300"/>
                </a:lnTo>
                <a:lnTo>
                  <a:pt x="38100" y="139700"/>
                </a:lnTo>
                <a:lnTo>
                  <a:pt x="12700" y="171450"/>
                </a:lnTo>
                <a:lnTo>
                  <a:pt x="25400" y="184150"/>
                </a:lnTo>
                <a:lnTo>
                  <a:pt x="57150" y="184150"/>
                </a:lnTo>
                <a:lnTo>
                  <a:pt x="82550" y="184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03" name="SMARTINK"/>
          <p:cNvSpPr/>
          <p:nvPr/>
        </p:nvSpPr>
        <p:spPr bwMode="auto">
          <a:xfrm>
            <a:off x="2743200" y="4984810"/>
            <a:ext cx="95251" cy="171451"/>
          </a:xfrm>
          <a:custGeom>
            <a:avLst/>
            <a:gdLst/>
            <a:ahLst/>
            <a:cxnLst/>
            <a:rect l="0" t="0" r="0" b="0"/>
            <a:pathLst>
              <a:path w="95251" h="171451">
                <a:moveTo>
                  <a:pt x="88900" y="38100"/>
                </a:moveTo>
                <a:lnTo>
                  <a:pt x="95250" y="25400"/>
                </a:lnTo>
                <a:lnTo>
                  <a:pt x="95250" y="6350"/>
                </a:lnTo>
                <a:lnTo>
                  <a:pt x="76200" y="0"/>
                </a:lnTo>
                <a:lnTo>
                  <a:pt x="50800" y="0"/>
                </a:lnTo>
                <a:lnTo>
                  <a:pt x="31750" y="6350"/>
                </a:lnTo>
                <a:lnTo>
                  <a:pt x="19050" y="12700"/>
                </a:lnTo>
                <a:lnTo>
                  <a:pt x="0" y="31750"/>
                </a:lnTo>
                <a:lnTo>
                  <a:pt x="12700" y="63500"/>
                </a:lnTo>
                <a:lnTo>
                  <a:pt x="38100" y="82550"/>
                </a:lnTo>
                <a:lnTo>
                  <a:pt x="63500" y="95250"/>
                </a:lnTo>
                <a:lnTo>
                  <a:pt x="88900" y="114300"/>
                </a:lnTo>
                <a:lnTo>
                  <a:pt x="95250" y="127000"/>
                </a:lnTo>
                <a:lnTo>
                  <a:pt x="88900" y="152400"/>
                </a:lnTo>
                <a:lnTo>
                  <a:pt x="76200" y="158750"/>
                </a:lnTo>
                <a:lnTo>
                  <a:pt x="50800" y="165100"/>
                </a:lnTo>
                <a:lnTo>
                  <a:pt x="25400" y="171450"/>
                </a:lnTo>
                <a:lnTo>
                  <a:pt x="12700" y="165100"/>
                </a:lnTo>
                <a:lnTo>
                  <a:pt x="6350" y="1524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04" name="SMARTINK"/>
          <p:cNvSpPr/>
          <p:nvPr/>
        </p:nvSpPr>
        <p:spPr bwMode="auto">
          <a:xfrm>
            <a:off x="2889250" y="4997510"/>
            <a:ext cx="101601" cy="139701"/>
          </a:xfrm>
          <a:custGeom>
            <a:avLst/>
            <a:gdLst/>
            <a:ahLst/>
            <a:cxnLst/>
            <a:rect l="0" t="0" r="0" b="0"/>
            <a:pathLst>
              <a:path w="101601" h="139701">
                <a:moveTo>
                  <a:pt x="44450" y="6350"/>
                </a:moveTo>
                <a:lnTo>
                  <a:pt x="19050" y="12700"/>
                </a:lnTo>
                <a:lnTo>
                  <a:pt x="6350" y="44450"/>
                </a:lnTo>
                <a:lnTo>
                  <a:pt x="0" y="69850"/>
                </a:lnTo>
                <a:lnTo>
                  <a:pt x="6350" y="101600"/>
                </a:lnTo>
                <a:lnTo>
                  <a:pt x="19050" y="120650"/>
                </a:lnTo>
                <a:lnTo>
                  <a:pt x="31750" y="133350"/>
                </a:lnTo>
                <a:lnTo>
                  <a:pt x="50800" y="139700"/>
                </a:lnTo>
                <a:lnTo>
                  <a:pt x="69850" y="139700"/>
                </a:lnTo>
                <a:lnTo>
                  <a:pt x="82550" y="133350"/>
                </a:lnTo>
                <a:lnTo>
                  <a:pt x="95250" y="114300"/>
                </a:lnTo>
                <a:lnTo>
                  <a:pt x="101600" y="82550"/>
                </a:lnTo>
                <a:lnTo>
                  <a:pt x="88900" y="50800"/>
                </a:lnTo>
                <a:lnTo>
                  <a:pt x="76200" y="19050"/>
                </a:lnTo>
                <a:lnTo>
                  <a:pt x="63500" y="6350"/>
                </a:lnTo>
                <a:lnTo>
                  <a:pt x="50800" y="0"/>
                </a:ln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05" name="SMARTINK"/>
          <p:cNvSpPr/>
          <p:nvPr/>
        </p:nvSpPr>
        <p:spPr bwMode="auto">
          <a:xfrm>
            <a:off x="3016250" y="5092760"/>
            <a:ext cx="63501" cy="152401"/>
          </a:xfrm>
          <a:custGeom>
            <a:avLst/>
            <a:gdLst/>
            <a:ahLst/>
            <a:cxnLst/>
            <a:rect l="0" t="0" r="0" b="0"/>
            <a:pathLst>
              <a:path w="63501" h="152401">
                <a:moveTo>
                  <a:pt x="6350" y="0"/>
                </a:moveTo>
                <a:lnTo>
                  <a:pt x="6350" y="25400"/>
                </a:lnTo>
                <a:lnTo>
                  <a:pt x="0" y="57150"/>
                </a:lnTo>
                <a:lnTo>
                  <a:pt x="0" y="76200"/>
                </a:lnTo>
                <a:lnTo>
                  <a:pt x="12700" y="82550"/>
                </a:lnTo>
                <a:lnTo>
                  <a:pt x="38100" y="63500"/>
                </a:lnTo>
                <a:lnTo>
                  <a:pt x="57150" y="38100"/>
                </a:lnTo>
                <a:lnTo>
                  <a:pt x="63500" y="50800"/>
                </a:lnTo>
                <a:lnTo>
                  <a:pt x="63500" y="76200"/>
                </a:lnTo>
                <a:lnTo>
                  <a:pt x="63500" y="101600"/>
                </a:lnTo>
                <a:lnTo>
                  <a:pt x="63500" y="127000"/>
                </a:lnTo>
                <a:lnTo>
                  <a:pt x="57150" y="152400"/>
                </a:lnTo>
                <a:lnTo>
                  <a:pt x="57150" y="1524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06" name="SMARTINK"/>
          <p:cNvSpPr/>
          <p:nvPr/>
        </p:nvSpPr>
        <p:spPr bwMode="auto">
          <a:xfrm>
            <a:off x="2997200" y="4883210"/>
            <a:ext cx="133351" cy="120651"/>
          </a:xfrm>
          <a:custGeom>
            <a:avLst/>
            <a:gdLst/>
            <a:ahLst/>
            <a:cxnLst/>
            <a:rect l="0" t="0" r="0" b="0"/>
            <a:pathLst>
              <a:path w="133351" h="120651">
                <a:moveTo>
                  <a:pt x="0" y="19050"/>
                </a:moveTo>
                <a:lnTo>
                  <a:pt x="12700" y="6350"/>
                </a:lnTo>
                <a:lnTo>
                  <a:pt x="25400" y="0"/>
                </a:lnTo>
                <a:lnTo>
                  <a:pt x="57150" y="0"/>
                </a:lnTo>
                <a:lnTo>
                  <a:pt x="69850" y="6350"/>
                </a:lnTo>
                <a:lnTo>
                  <a:pt x="82550" y="25400"/>
                </a:lnTo>
                <a:lnTo>
                  <a:pt x="82550" y="44450"/>
                </a:lnTo>
                <a:lnTo>
                  <a:pt x="69850" y="69850"/>
                </a:lnTo>
                <a:lnTo>
                  <a:pt x="50800" y="95250"/>
                </a:lnTo>
                <a:lnTo>
                  <a:pt x="44450" y="107950"/>
                </a:lnTo>
                <a:lnTo>
                  <a:pt x="57150" y="120650"/>
                </a:lnTo>
                <a:lnTo>
                  <a:pt x="82550" y="114300"/>
                </a:lnTo>
                <a:lnTo>
                  <a:pt x="107950" y="114300"/>
                </a:lnTo>
                <a:lnTo>
                  <a:pt x="133350" y="1143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07" name="SMARTINK"/>
          <p:cNvSpPr/>
          <p:nvPr/>
        </p:nvSpPr>
        <p:spPr bwMode="auto">
          <a:xfrm>
            <a:off x="3143250" y="4946710"/>
            <a:ext cx="95251" cy="6351"/>
          </a:xfrm>
          <a:custGeom>
            <a:avLst/>
            <a:gdLst/>
            <a:ahLst/>
            <a:cxnLst/>
            <a:rect l="0" t="0" r="0" b="0"/>
            <a:pathLst>
              <a:path w="95251" h="6351">
                <a:moveTo>
                  <a:pt x="0" y="0"/>
                </a:moveTo>
                <a:lnTo>
                  <a:pt x="25400" y="0"/>
                </a:lnTo>
                <a:lnTo>
                  <a:pt x="57150" y="0"/>
                </a:lnTo>
                <a:lnTo>
                  <a:pt x="88900" y="0"/>
                </a:lnTo>
                <a:lnTo>
                  <a:pt x="9525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08" name="SMARTINK"/>
          <p:cNvSpPr/>
          <p:nvPr/>
        </p:nvSpPr>
        <p:spPr bwMode="auto">
          <a:xfrm>
            <a:off x="3352800" y="4984810"/>
            <a:ext cx="38101" cy="171451"/>
          </a:xfrm>
          <a:custGeom>
            <a:avLst/>
            <a:gdLst/>
            <a:ahLst/>
            <a:cxnLst/>
            <a:rect l="0" t="0" r="0" b="0"/>
            <a:pathLst>
              <a:path w="38101" h="171451">
                <a:moveTo>
                  <a:pt x="38100" y="0"/>
                </a:moveTo>
                <a:lnTo>
                  <a:pt x="25400" y="12700"/>
                </a:lnTo>
                <a:lnTo>
                  <a:pt x="19050" y="44450"/>
                </a:lnTo>
                <a:lnTo>
                  <a:pt x="6350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0" y="146050"/>
                </a:lnTo>
                <a:lnTo>
                  <a:pt x="12700" y="158750"/>
                </a:lnTo>
                <a:lnTo>
                  <a:pt x="31750" y="1714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09" name="SMARTINK"/>
          <p:cNvSpPr/>
          <p:nvPr/>
        </p:nvSpPr>
        <p:spPr bwMode="auto">
          <a:xfrm>
            <a:off x="3448050" y="5080060"/>
            <a:ext cx="190501" cy="133351"/>
          </a:xfrm>
          <a:custGeom>
            <a:avLst/>
            <a:gdLst/>
            <a:ahLst/>
            <a:cxnLst/>
            <a:rect l="0" t="0" r="0" b="0"/>
            <a:pathLst>
              <a:path w="190501" h="133351">
                <a:moveTo>
                  <a:pt x="63500" y="0"/>
                </a:moveTo>
                <a:lnTo>
                  <a:pt x="31750" y="6350"/>
                </a:lnTo>
                <a:lnTo>
                  <a:pt x="12700" y="12700"/>
                </a:lnTo>
                <a:lnTo>
                  <a:pt x="6350" y="25400"/>
                </a:lnTo>
                <a:lnTo>
                  <a:pt x="0" y="38100"/>
                </a:lnTo>
                <a:lnTo>
                  <a:pt x="6350" y="50800"/>
                </a:lnTo>
                <a:lnTo>
                  <a:pt x="25400" y="50800"/>
                </a:lnTo>
                <a:lnTo>
                  <a:pt x="44450" y="44450"/>
                </a:lnTo>
                <a:lnTo>
                  <a:pt x="50800" y="25400"/>
                </a:lnTo>
                <a:lnTo>
                  <a:pt x="38100" y="19050"/>
                </a:lnTo>
                <a:lnTo>
                  <a:pt x="50800" y="38100"/>
                </a:lnTo>
                <a:lnTo>
                  <a:pt x="88900" y="31750"/>
                </a:lnTo>
                <a:lnTo>
                  <a:pt x="114300" y="19050"/>
                </a:lnTo>
                <a:lnTo>
                  <a:pt x="101600" y="31750"/>
                </a:lnTo>
                <a:lnTo>
                  <a:pt x="88900" y="44450"/>
                </a:lnTo>
                <a:lnTo>
                  <a:pt x="95250" y="57150"/>
                </a:lnTo>
                <a:lnTo>
                  <a:pt x="114300" y="50800"/>
                </a:lnTo>
                <a:lnTo>
                  <a:pt x="127000" y="38100"/>
                </a:lnTo>
                <a:lnTo>
                  <a:pt x="120650" y="63500"/>
                </a:lnTo>
                <a:lnTo>
                  <a:pt x="120650" y="88900"/>
                </a:lnTo>
                <a:lnTo>
                  <a:pt x="120650" y="114300"/>
                </a:lnTo>
                <a:lnTo>
                  <a:pt x="127000" y="127000"/>
                </a:lnTo>
                <a:lnTo>
                  <a:pt x="139700" y="133350"/>
                </a:lnTo>
                <a:lnTo>
                  <a:pt x="152400" y="127000"/>
                </a:lnTo>
                <a:lnTo>
                  <a:pt x="171450" y="101600"/>
                </a:lnTo>
                <a:lnTo>
                  <a:pt x="184150" y="69850"/>
                </a:lnTo>
                <a:lnTo>
                  <a:pt x="190500" y="57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10" name="SMARTINK"/>
          <p:cNvSpPr/>
          <p:nvPr/>
        </p:nvSpPr>
        <p:spPr bwMode="auto">
          <a:xfrm>
            <a:off x="3644900" y="4959410"/>
            <a:ext cx="101601" cy="273051"/>
          </a:xfrm>
          <a:custGeom>
            <a:avLst/>
            <a:gdLst/>
            <a:ahLst/>
            <a:cxnLst/>
            <a:rect l="0" t="0" r="0" b="0"/>
            <a:pathLst>
              <a:path w="101601" h="273051">
                <a:moveTo>
                  <a:pt x="0" y="0"/>
                </a:moveTo>
                <a:lnTo>
                  <a:pt x="31750" y="25400"/>
                </a:lnTo>
                <a:lnTo>
                  <a:pt x="50800" y="50800"/>
                </a:lnTo>
                <a:lnTo>
                  <a:pt x="69850" y="82550"/>
                </a:lnTo>
                <a:lnTo>
                  <a:pt x="88900" y="114300"/>
                </a:lnTo>
                <a:lnTo>
                  <a:pt x="95250" y="146050"/>
                </a:lnTo>
                <a:lnTo>
                  <a:pt x="101600" y="171450"/>
                </a:lnTo>
                <a:lnTo>
                  <a:pt x="95250" y="196850"/>
                </a:lnTo>
                <a:lnTo>
                  <a:pt x="88900" y="222250"/>
                </a:lnTo>
                <a:lnTo>
                  <a:pt x="82550" y="254000"/>
                </a:lnTo>
                <a:lnTo>
                  <a:pt x="82550" y="2730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11" name="SMARTINK"/>
          <p:cNvSpPr/>
          <p:nvPr/>
        </p:nvSpPr>
        <p:spPr bwMode="auto">
          <a:xfrm>
            <a:off x="4006850" y="4965760"/>
            <a:ext cx="1" cy="228601"/>
          </a:xfrm>
          <a:custGeom>
            <a:avLst/>
            <a:gdLst/>
            <a:ahLst/>
            <a:cxnLst/>
            <a:rect l="0" t="0" r="0" b="0"/>
            <a:pathLst>
              <a:path w="1" h="228601">
                <a:moveTo>
                  <a:pt x="0" y="0"/>
                </a:moveTo>
                <a:lnTo>
                  <a:pt x="0" y="25400"/>
                </a:lnTo>
                <a:lnTo>
                  <a:pt x="0" y="57150"/>
                </a:lnTo>
                <a:lnTo>
                  <a:pt x="0" y="82550"/>
                </a:lnTo>
                <a:lnTo>
                  <a:pt x="0" y="107950"/>
                </a:lnTo>
                <a:lnTo>
                  <a:pt x="0" y="133350"/>
                </a:lnTo>
                <a:lnTo>
                  <a:pt x="0" y="158750"/>
                </a:lnTo>
                <a:lnTo>
                  <a:pt x="0" y="190500"/>
                </a:lnTo>
                <a:lnTo>
                  <a:pt x="0" y="209550"/>
                </a:lnTo>
                <a:lnTo>
                  <a:pt x="0" y="2286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12" name="SMARTINK"/>
          <p:cNvSpPr/>
          <p:nvPr/>
        </p:nvSpPr>
        <p:spPr bwMode="auto">
          <a:xfrm>
            <a:off x="3911600" y="5061010"/>
            <a:ext cx="222251" cy="6351"/>
          </a:xfrm>
          <a:custGeom>
            <a:avLst/>
            <a:gdLst/>
            <a:ahLst/>
            <a:cxnLst/>
            <a:rect l="0" t="0" r="0" b="0"/>
            <a:pathLst>
              <a:path w="222251" h="6351">
                <a:moveTo>
                  <a:pt x="12700" y="6350"/>
                </a:moveTo>
                <a:lnTo>
                  <a:pt x="0" y="0"/>
                </a:lnTo>
                <a:lnTo>
                  <a:pt x="25400" y="6350"/>
                </a:lnTo>
                <a:lnTo>
                  <a:pt x="44450" y="6350"/>
                </a:lnTo>
                <a:lnTo>
                  <a:pt x="69850" y="6350"/>
                </a:lnTo>
                <a:lnTo>
                  <a:pt x="101600" y="6350"/>
                </a:lnTo>
                <a:lnTo>
                  <a:pt x="127000" y="6350"/>
                </a:lnTo>
                <a:lnTo>
                  <a:pt x="152400" y="6350"/>
                </a:lnTo>
                <a:lnTo>
                  <a:pt x="184150" y="0"/>
                </a:lnTo>
                <a:lnTo>
                  <a:pt x="209550" y="0"/>
                </a:lnTo>
                <a:lnTo>
                  <a:pt x="2222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13" name="SMARTINK"/>
          <p:cNvSpPr/>
          <p:nvPr/>
        </p:nvSpPr>
        <p:spPr bwMode="auto">
          <a:xfrm>
            <a:off x="4400550" y="4984810"/>
            <a:ext cx="12701" cy="184151"/>
          </a:xfrm>
          <a:custGeom>
            <a:avLst/>
            <a:gdLst/>
            <a:ahLst/>
            <a:cxnLst/>
            <a:rect l="0" t="0" r="0" b="0"/>
            <a:pathLst>
              <a:path w="12701" h="184151">
                <a:moveTo>
                  <a:pt x="0" y="0"/>
                </a:moveTo>
                <a:lnTo>
                  <a:pt x="6350" y="25400"/>
                </a:lnTo>
                <a:lnTo>
                  <a:pt x="6350" y="44450"/>
                </a:lnTo>
                <a:lnTo>
                  <a:pt x="12700" y="69850"/>
                </a:lnTo>
                <a:lnTo>
                  <a:pt x="12700" y="88900"/>
                </a:lnTo>
                <a:lnTo>
                  <a:pt x="12700" y="114300"/>
                </a:lnTo>
                <a:lnTo>
                  <a:pt x="12700" y="146050"/>
                </a:lnTo>
                <a:lnTo>
                  <a:pt x="6350" y="171450"/>
                </a:lnTo>
                <a:lnTo>
                  <a:pt x="12700" y="184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14" name="SMARTINK"/>
          <p:cNvSpPr/>
          <p:nvPr/>
        </p:nvSpPr>
        <p:spPr bwMode="auto">
          <a:xfrm>
            <a:off x="4400550" y="4959410"/>
            <a:ext cx="120651" cy="184151"/>
          </a:xfrm>
          <a:custGeom>
            <a:avLst/>
            <a:gdLst/>
            <a:ahLst/>
            <a:cxnLst/>
            <a:rect l="0" t="0" r="0" b="0"/>
            <a:pathLst>
              <a:path w="120651" h="184151">
                <a:moveTo>
                  <a:pt x="0" y="12700"/>
                </a:moveTo>
                <a:lnTo>
                  <a:pt x="6350" y="0"/>
                </a:lnTo>
                <a:lnTo>
                  <a:pt x="44450" y="0"/>
                </a:lnTo>
                <a:lnTo>
                  <a:pt x="69850" y="0"/>
                </a:lnTo>
                <a:lnTo>
                  <a:pt x="101600" y="12700"/>
                </a:lnTo>
                <a:lnTo>
                  <a:pt x="114300" y="19050"/>
                </a:lnTo>
                <a:lnTo>
                  <a:pt x="107950" y="44450"/>
                </a:lnTo>
                <a:lnTo>
                  <a:pt x="101600" y="57150"/>
                </a:lnTo>
                <a:lnTo>
                  <a:pt x="88900" y="63500"/>
                </a:lnTo>
                <a:lnTo>
                  <a:pt x="76200" y="76200"/>
                </a:lnTo>
                <a:lnTo>
                  <a:pt x="101600" y="88900"/>
                </a:lnTo>
                <a:lnTo>
                  <a:pt x="114300" y="95250"/>
                </a:lnTo>
                <a:lnTo>
                  <a:pt x="120650" y="107950"/>
                </a:lnTo>
                <a:lnTo>
                  <a:pt x="120650" y="133350"/>
                </a:lnTo>
                <a:lnTo>
                  <a:pt x="107950" y="152400"/>
                </a:lnTo>
                <a:lnTo>
                  <a:pt x="88900" y="165100"/>
                </a:lnTo>
                <a:lnTo>
                  <a:pt x="63500" y="177800"/>
                </a:lnTo>
                <a:lnTo>
                  <a:pt x="50800" y="184150"/>
                </a:lnTo>
                <a:lnTo>
                  <a:pt x="38100" y="184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15" name="SMARTINK"/>
          <p:cNvSpPr/>
          <p:nvPr/>
        </p:nvSpPr>
        <p:spPr bwMode="auto">
          <a:xfrm>
            <a:off x="4552950" y="5067360"/>
            <a:ext cx="107951" cy="76201"/>
          </a:xfrm>
          <a:custGeom>
            <a:avLst/>
            <a:gdLst/>
            <a:ahLst/>
            <a:cxnLst/>
            <a:rect l="0" t="0" r="0" b="0"/>
            <a:pathLst>
              <a:path w="107951" h="76201">
                <a:moveTo>
                  <a:pt x="38100" y="0"/>
                </a:moveTo>
                <a:lnTo>
                  <a:pt x="25400" y="6350"/>
                </a:lnTo>
                <a:lnTo>
                  <a:pt x="12700" y="19050"/>
                </a:lnTo>
                <a:lnTo>
                  <a:pt x="0" y="38100"/>
                </a:lnTo>
                <a:lnTo>
                  <a:pt x="0" y="57150"/>
                </a:lnTo>
                <a:lnTo>
                  <a:pt x="6350" y="69850"/>
                </a:lnTo>
                <a:lnTo>
                  <a:pt x="19050" y="63500"/>
                </a:lnTo>
                <a:lnTo>
                  <a:pt x="31750" y="44450"/>
                </a:lnTo>
                <a:lnTo>
                  <a:pt x="44450" y="38100"/>
                </a:lnTo>
                <a:lnTo>
                  <a:pt x="82550" y="69850"/>
                </a:lnTo>
                <a:lnTo>
                  <a:pt x="107950" y="762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16" name="SMARTINK"/>
          <p:cNvSpPr/>
          <p:nvPr/>
        </p:nvSpPr>
        <p:spPr bwMode="auto">
          <a:xfrm>
            <a:off x="4584700" y="4813360"/>
            <a:ext cx="114301" cy="114301"/>
          </a:xfrm>
          <a:custGeom>
            <a:avLst/>
            <a:gdLst/>
            <a:ahLst/>
            <a:cxnLst/>
            <a:rect l="0" t="0" r="0" b="0"/>
            <a:pathLst>
              <a:path w="114301" h="114301">
                <a:moveTo>
                  <a:pt x="0" y="38100"/>
                </a:moveTo>
                <a:lnTo>
                  <a:pt x="12700" y="12700"/>
                </a:lnTo>
                <a:lnTo>
                  <a:pt x="31750" y="0"/>
                </a:lnTo>
                <a:lnTo>
                  <a:pt x="44450" y="6350"/>
                </a:lnTo>
                <a:lnTo>
                  <a:pt x="50800" y="25400"/>
                </a:lnTo>
                <a:lnTo>
                  <a:pt x="38100" y="57150"/>
                </a:lnTo>
                <a:lnTo>
                  <a:pt x="25400" y="88900"/>
                </a:lnTo>
                <a:lnTo>
                  <a:pt x="19050" y="101600"/>
                </a:lnTo>
                <a:lnTo>
                  <a:pt x="25400" y="114300"/>
                </a:lnTo>
                <a:lnTo>
                  <a:pt x="69850" y="107950"/>
                </a:lnTo>
                <a:lnTo>
                  <a:pt x="95250" y="107950"/>
                </a:lnTo>
                <a:lnTo>
                  <a:pt x="114300" y="1079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17" name="SMARTINK"/>
          <p:cNvSpPr/>
          <p:nvPr/>
        </p:nvSpPr>
        <p:spPr bwMode="auto">
          <a:xfrm>
            <a:off x="4737100" y="4787960"/>
            <a:ext cx="12701" cy="146051"/>
          </a:xfrm>
          <a:custGeom>
            <a:avLst/>
            <a:gdLst/>
            <a:ahLst/>
            <a:cxnLst/>
            <a:rect l="0" t="0" r="0" b="0"/>
            <a:pathLst>
              <a:path w="12701" h="146051">
                <a:moveTo>
                  <a:pt x="0" y="0"/>
                </a:moveTo>
                <a:lnTo>
                  <a:pt x="0" y="19050"/>
                </a:lnTo>
                <a:lnTo>
                  <a:pt x="6350" y="50800"/>
                </a:lnTo>
                <a:lnTo>
                  <a:pt x="6350" y="82550"/>
                </a:lnTo>
                <a:lnTo>
                  <a:pt x="6350" y="107950"/>
                </a:lnTo>
                <a:lnTo>
                  <a:pt x="6350" y="139700"/>
                </a:lnTo>
                <a:lnTo>
                  <a:pt x="12700" y="1460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18" name="SMARTINK"/>
          <p:cNvSpPr/>
          <p:nvPr/>
        </p:nvSpPr>
        <p:spPr bwMode="auto">
          <a:xfrm>
            <a:off x="4692650" y="4857810"/>
            <a:ext cx="133351" cy="6351"/>
          </a:xfrm>
          <a:custGeom>
            <a:avLst/>
            <a:gdLst/>
            <a:ahLst/>
            <a:cxnLst/>
            <a:rect l="0" t="0" r="0" b="0"/>
            <a:pathLst>
              <a:path w="133351" h="6351">
                <a:moveTo>
                  <a:pt x="0" y="6350"/>
                </a:moveTo>
                <a:lnTo>
                  <a:pt x="19050" y="6350"/>
                </a:lnTo>
                <a:lnTo>
                  <a:pt x="44450" y="6350"/>
                </a:lnTo>
                <a:lnTo>
                  <a:pt x="69850" y="6350"/>
                </a:lnTo>
                <a:lnTo>
                  <a:pt x="101600" y="0"/>
                </a:lnTo>
                <a:lnTo>
                  <a:pt x="1333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19" name="SMARTINK"/>
          <p:cNvSpPr/>
          <p:nvPr/>
        </p:nvSpPr>
        <p:spPr bwMode="auto">
          <a:xfrm>
            <a:off x="4857750" y="4953060"/>
            <a:ext cx="57151" cy="196851"/>
          </a:xfrm>
          <a:custGeom>
            <a:avLst/>
            <a:gdLst/>
            <a:ahLst/>
            <a:cxnLst/>
            <a:rect l="0" t="0" r="0" b="0"/>
            <a:pathLst>
              <a:path w="57151" h="196851">
                <a:moveTo>
                  <a:pt x="31750" y="0"/>
                </a:moveTo>
                <a:lnTo>
                  <a:pt x="19050" y="12700"/>
                </a:lnTo>
                <a:lnTo>
                  <a:pt x="12700" y="38100"/>
                </a:lnTo>
                <a:lnTo>
                  <a:pt x="6350" y="63500"/>
                </a:lnTo>
                <a:lnTo>
                  <a:pt x="6350" y="88900"/>
                </a:lnTo>
                <a:lnTo>
                  <a:pt x="0" y="114300"/>
                </a:lnTo>
                <a:lnTo>
                  <a:pt x="0" y="139700"/>
                </a:lnTo>
                <a:lnTo>
                  <a:pt x="0" y="158750"/>
                </a:lnTo>
                <a:lnTo>
                  <a:pt x="6350" y="171450"/>
                </a:lnTo>
                <a:lnTo>
                  <a:pt x="19050" y="184150"/>
                </a:lnTo>
                <a:lnTo>
                  <a:pt x="31750" y="190500"/>
                </a:lnTo>
                <a:lnTo>
                  <a:pt x="57150" y="1968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20" name="SMARTINK"/>
          <p:cNvSpPr/>
          <p:nvPr/>
        </p:nvSpPr>
        <p:spPr bwMode="auto">
          <a:xfrm>
            <a:off x="4965700" y="5041960"/>
            <a:ext cx="254001" cy="139701"/>
          </a:xfrm>
          <a:custGeom>
            <a:avLst/>
            <a:gdLst/>
            <a:ahLst/>
            <a:cxnLst/>
            <a:rect l="0" t="0" r="0" b="0"/>
            <a:pathLst>
              <a:path w="254001" h="139701">
                <a:moveTo>
                  <a:pt x="82550" y="6350"/>
                </a:moveTo>
                <a:lnTo>
                  <a:pt x="69850" y="0"/>
                </a:lnTo>
                <a:lnTo>
                  <a:pt x="44450" y="6350"/>
                </a:lnTo>
                <a:lnTo>
                  <a:pt x="19050" y="25400"/>
                </a:lnTo>
                <a:lnTo>
                  <a:pt x="6350" y="50800"/>
                </a:lnTo>
                <a:lnTo>
                  <a:pt x="0" y="63500"/>
                </a:lnTo>
                <a:lnTo>
                  <a:pt x="6350" y="76200"/>
                </a:lnTo>
                <a:lnTo>
                  <a:pt x="19050" y="82550"/>
                </a:lnTo>
                <a:lnTo>
                  <a:pt x="31750" y="76200"/>
                </a:lnTo>
                <a:lnTo>
                  <a:pt x="38100" y="63500"/>
                </a:lnTo>
                <a:lnTo>
                  <a:pt x="50800" y="38100"/>
                </a:lnTo>
                <a:lnTo>
                  <a:pt x="82550" y="57150"/>
                </a:lnTo>
                <a:lnTo>
                  <a:pt x="107950" y="57150"/>
                </a:lnTo>
                <a:lnTo>
                  <a:pt x="139700" y="50800"/>
                </a:lnTo>
                <a:lnTo>
                  <a:pt x="165100" y="38100"/>
                </a:lnTo>
                <a:lnTo>
                  <a:pt x="171450" y="19050"/>
                </a:lnTo>
                <a:lnTo>
                  <a:pt x="158750" y="12700"/>
                </a:lnTo>
                <a:lnTo>
                  <a:pt x="133350" y="19050"/>
                </a:lnTo>
                <a:lnTo>
                  <a:pt x="120650" y="31750"/>
                </a:lnTo>
                <a:lnTo>
                  <a:pt x="114300" y="44450"/>
                </a:lnTo>
                <a:lnTo>
                  <a:pt x="114300" y="63500"/>
                </a:lnTo>
                <a:lnTo>
                  <a:pt x="127000" y="69850"/>
                </a:lnTo>
                <a:lnTo>
                  <a:pt x="146050" y="69850"/>
                </a:lnTo>
                <a:lnTo>
                  <a:pt x="158750" y="50800"/>
                </a:lnTo>
                <a:lnTo>
                  <a:pt x="158750" y="88900"/>
                </a:lnTo>
                <a:lnTo>
                  <a:pt x="158750" y="114300"/>
                </a:lnTo>
                <a:lnTo>
                  <a:pt x="165100" y="127000"/>
                </a:lnTo>
                <a:lnTo>
                  <a:pt x="171450" y="139700"/>
                </a:lnTo>
                <a:lnTo>
                  <a:pt x="190500" y="139700"/>
                </a:lnTo>
                <a:lnTo>
                  <a:pt x="215900" y="107950"/>
                </a:lnTo>
                <a:lnTo>
                  <a:pt x="228600" y="82550"/>
                </a:lnTo>
                <a:lnTo>
                  <a:pt x="241300" y="57150"/>
                </a:lnTo>
                <a:lnTo>
                  <a:pt x="247650" y="25400"/>
                </a:lnTo>
                <a:lnTo>
                  <a:pt x="254000" y="254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21" name="SMARTINK"/>
          <p:cNvSpPr/>
          <p:nvPr/>
        </p:nvSpPr>
        <p:spPr bwMode="auto">
          <a:xfrm>
            <a:off x="5181600" y="4902260"/>
            <a:ext cx="107951" cy="254001"/>
          </a:xfrm>
          <a:custGeom>
            <a:avLst/>
            <a:gdLst/>
            <a:ahLst/>
            <a:cxnLst/>
            <a:rect l="0" t="0" r="0" b="0"/>
            <a:pathLst>
              <a:path w="107951" h="254001">
                <a:moveTo>
                  <a:pt x="0" y="0"/>
                </a:moveTo>
                <a:lnTo>
                  <a:pt x="31750" y="19050"/>
                </a:lnTo>
                <a:lnTo>
                  <a:pt x="57150" y="50800"/>
                </a:lnTo>
                <a:lnTo>
                  <a:pt x="69850" y="69850"/>
                </a:lnTo>
                <a:lnTo>
                  <a:pt x="82550" y="82550"/>
                </a:lnTo>
                <a:lnTo>
                  <a:pt x="88900" y="101600"/>
                </a:lnTo>
                <a:lnTo>
                  <a:pt x="95250" y="114300"/>
                </a:lnTo>
                <a:lnTo>
                  <a:pt x="107950" y="146050"/>
                </a:lnTo>
                <a:lnTo>
                  <a:pt x="107950" y="171450"/>
                </a:lnTo>
                <a:lnTo>
                  <a:pt x="101600" y="196850"/>
                </a:lnTo>
                <a:lnTo>
                  <a:pt x="88900" y="222250"/>
                </a:lnTo>
                <a:lnTo>
                  <a:pt x="76200" y="2540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22" name="SMARTINK"/>
          <p:cNvSpPr/>
          <p:nvPr/>
        </p:nvSpPr>
        <p:spPr bwMode="auto">
          <a:xfrm>
            <a:off x="5511800" y="4895910"/>
            <a:ext cx="6351" cy="222251"/>
          </a:xfrm>
          <a:custGeom>
            <a:avLst/>
            <a:gdLst/>
            <a:ahLst/>
            <a:cxnLst/>
            <a:rect l="0" t="0" r="0" b="0"/>
            <a:pathLst>
              <a:path w="6351" h="222251">
                <a:moveTo>
                  <a:pt x="6350" y="0"/>
                </a:moveTo>
                <a:lnTo>
                  <a:pt x="0" y="25400"/>
                </a:lnTo>
                <a:lnTo>
                  <a:pt x="0" y="50800"/>
                </a:lnTo>
                <a:lnTo>
                  <a:pt x="0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0" y="152400"/>
                </a:lnTo>
                <a:lnTo>
                  <a:pt x="0" y="184150"/>
                </a:lnTo>
                <a:lnTo>
                  <a:pt x="0" y="215900"/>
                </a:lnTo>
                <a:lnTo>
                  <a:pt x="0" y="2222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23" name="SMARTINK"/>
          <p:cNvSpPr/>
          <p:nvPr/>
        </p:nvSpPr>
        <p:spPr bwMode="auto">
          <a:xfrm>
            <a:off x="5422900" y="4997510"/>
            <a:ext cx="241301" cy="6351"/>
          </a:xfrm>
          <a:custGeom>
            <a:avLst/>
            <a:gdLst/>
            <a:ahLst/>
            <a:cxnLst/>
            <a:rect l="0" t="0" r="0" b="0"/>
            <a:pathLst>
              <a:path w="241301" h="6351">
                <a:moveTo>
                  <a:pt x="0" y="0"/>
                </a:moveTo>
                <a:lnTo>
                  <a:pt x="19050" y="0"/>
                </a:lnTo>
                <a:lnTo>
                  <a:pt x="44450" y="6350"/>
                </a:lnTo>
                <a:lnTo>
                  <a:pt x="69850" y="6350"/>
                </a:lnTo>
                <a:lnTo>
                  <a:pt x="88900" y="6350"/>
                </a:lnTo>
                <a:lnTo>
                  <a:pt x="107950" y="6350"/>
                </a:lnTo>
                <a:lnTo>
                  <a:pt x="127000" y="6350"/>
                </a:lnTo>
                <a:lnTo>
                  <a:pt x="158750" y="6350"/>
                </a:lnTo>
                <a:lnTo>
                  <a:pt x="190500" y="6350"/>
                </a:lnTo>
                <a:lnTo>
                  <a:pt x="222250" y="6350"/>
                </a:lnTo>
                <a:lnTo>
                  <a:pt x="24130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24" name="SMARTINK"/>
          <p:cNvSpPr/>
          <p:nvPr/>
        </p:nvSpPr>
        <p:spPr bwMode="auto">
          <a:xfrm>
            <a:off x="5975350" y="4934010"/>
            <a:ext cx="6351" cy="190501"/>
          </a:xfrm>
          <a:custGeom>
            <a:avLst/>
            <a:gdLst/>
            <a:ahLst/>
            <a:cxnLst/>
            <a:rect l="0" t="0" r="0" b="0"/>
            <a:pathLst>
              <a:path w="6351" h="190501">
                <a:moveTo>
                  <a:pt x="0" y="0"/>
                </a:moveTo>
                <a:lnTo>
                  <a:pt x="6350" y="19050"/>
                </a:lnTo>
                <a:lnTo>
                  <a:pt x="6350" y="50800"/>
                </a:lnTo>
                <a:lnTo>
                  <a:pt x="6350" y="76200"/>
                </a:lnTo>
                <a:lnTo>
                  <a:pt x="6350" y="95250"/>
                </a:lnTo>
                <a:lnTo>
                  <a:pt x="6350" y="127000"/>
                </a:lnTo>
                <a:lnTo>
                  <a:pt x="6350" y="152400"/>
                </a:lnTo>
                <a:lnTo>
                  <a:pt x="6350" y="184150"/>
                </a:lnTo>
                <a:lnTo>
                  <a:pt x="6350" y="1905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25" name="SMARTINK"/>
          <p:cNvSpPr/>
          <p:nvPr/>
        </p:nvSpPr>
        <p:spPr bwMode="auto">
          <a:xfrm>
            <a:off x="5962650" y="4921310"/>
            <a:ext cx="120651" cy="177801"/>
          </a:xfrm>
          <a:custGeom>
            <a:avLst/>
            <a:gdLst/>
            <a:ahLst/>
            <a:cxnLst/>
            <a:rect l="0" t="0" r="0" b="0"/>
            <a:pathLst>
              <a:path w="120651" h="177801">
                <a:moveTo>
                  <a:pt x="0" y="12700"/>
                </a:moveTo>
                <a:lnTo>
                  <a:pt x="25400" y="25400"/>
                </a:lnTo>
                <a:lnTo>
                  <a:pt x="44450" y="57150"/>
                </a:lnTo>
                <a:lnTo>
                  <a:pt x="57150" y="82550"/>
                </a:lnTo>
                <a:lnTo>
                  <a:pt x="69850" y="107950"/>
                </a:lnTo>
                <a:lnTo>
                  <a:pt x="82550" y="127000"/>
                </a:lnTo>
                <a:lnTo>
                  <a:pt x="95250" y="158750"/>
                </a:lnTo>
                <a:lnTo>
                  <a:pt x="107950" y="177800"/>
                </a:lnTo>
                <a:lnTo>
                  <a:pt x="120650" y="171450"/>
                </a:lnTo>
                <a:lnTo>
                  <a:pt x="120650" y="146050"/>
                </a:lnTo>
                <a:lnTo>
                  <a:pt x="120650" y="120650"/>
                </a:lnTo>
                <a:lnTo>
                  <a:pt x="120650" y="95250"/>
                </a:lnTo>
                <a:lnTo>
                  <a:pt x="120650" y="69850"/>
                </a:lnTo>
                <a:lnTo>
                  <a:pt x="120650" y="44450"/>
                </a:lnTo>
                <a:lnTo>
                  <a:pt x="120650" y="12700"/>
                </a:lnTo>
                <a:lnTo>
                  <a:pt x="1206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26" name="SMARTINK"/>
          <p:cNvSpPr/>
          <p:nvPr/>
        </p:nvSpPr>
        <p:spPr bwMode="auto">
          <a:xfrm>
            <a:off x="6172200" y="4934010"/>
            <a:ext cx="57151" cy="152401"/>
          </a:xfrm>
          <a:custGeom>
            <a:avLst/>
            <a:gdLst/>
            <a:ahLst/>
            <a:cxnLst/>
            <a:rect l="0" t="0" r="0" b="0"/>
            <a:pathLst>
              <a:path w="57151" h="152401">
                <a:moveTo>
                  <a:pt x="38100" y="19050"/>
                </a:moveTo>
                <a:lnTo>
                  <a:pt x="25400" y="6350"/>
                </a:lnTo>
                <a:lnTo>
                  <a:pt x="6350" y="25400"/>
                </a:lnTo>
                <a:lnTo>
                  <a:pt x="0" y="57150"/>
                </a:lnTo>
                <a:lnTo>
                  <a:pt x="0" y="76200"/>
                </a:lnTo>
                <a:lnTo>
                  <a:pt x="0" y="107950"/>
                </a:lnTo>
                <a:lnTo>
                  <a:pt x="0" y="127000"/>
                </a:lnTo>
                <a:lnTo>
                  <a:pt x="6350" y="139700"/>
                </a:lnTo>
                <a:lnTo>
                  <a:pt x="19050" y="146050"/>
                </a:lnTo>
                <a:lnTo>
                  <a:pt x="31750" y="152400"/>
                </a:lnTo>
                <a:lnTo>
                  <a:pt x="44450" y="146050"/>
                </a:lnTo>
                <a:lnTo>
                  <a:pt x="50800" y="133350"/>
                </a:lnTo>
                <a:lnTo>
                  <a:pt x="57150" y="114300"/>
                </a:lnTo>
                <a:lnTo>
                  <a:pt x="57150" y="88900"/>
                </a:lnTo>
                <a:lnTo>
                  <a:pt x="57150" y="69850"/>
                </a:lnTo>
                <a:lnTo>
                  <a:pt x="57150" y="44450"/>
                </a:lnTo>
                <a:lnTo>
                  <a:pt x="50800" y="19050"/>
                </a:lnTo>
                <a:lnTo>
                  <a:pt x="38100" y="6350"/>
                </a:lnTo>
                <a:lnTo>
                  <a:pt x="254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27" name="SMARTINK"/>
          <p:cNvSpPr/>
          <p:nvPr/>
        </p:nvSpPr>
        <p:spPr bwMode="auto">
          <a:xfrm>
            <a:off x="6292850" y="5061010"/>
            <a:ext cx="88901" cy="133351"/>
          </a:xfrm>
          <a:custGeom>
            <a:avLst/>
            <a:gdLst/>
            <a:ahLst/>
            <a:cxnLst/>
            <a:rect l="0" t="0" r="0" b="0"/>
            <a:pathLst>
              <a:path w="88901" h="133351">
                <a:moveTo>
                  <a:pt x="0" y="0"/>
                </a:moveTo>
                <a:lnTo>
                  <a:pt x="25400" y="0"/>
                </a:lnTo>
                <a:lnTo>
                  <a:pt x="50800" y="19050"/>
                </a:lnTo>
                <a:lnTo>
                  <a:pt x="57150" y="31750"/>
                </a:lnTo>
                <a:lnTo>
                  <a:pt x="44450" y="44450"/>
                </a:lnTo>
                <a:lnTo>
                  <a:pt x="76200" y="63500"/>
                </a:lnTo>
                <a:lnTo>
                  <a:pt x="88900" y="82550"/>
                </a:lnTo>
                <a:lnTo>
                  <a:pt x="82550" y="107950"/>
                </a:lnTo>
                <a:lnTo>
                  <a:pt x="76200" y="120650"/>
                </a:lnTo>
                <a:lnTo>
                  <a:pt x="57150" y="127000"/>
                </a:lnTo>
                <a:lnTo>
                  <a:pt x="44450" y="133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28" name="SMARTINK"/>
          <p:cNvSpPr/>
          <p:nvPr/>
        </p:nvSpPr>
        <p:spPr bwMode="auto">
          <a:xfrm>
            <a:off x="5810250" y="4927660"/>
            <a:ext cx="95251" cy="177801"/>
          </a:xfrm>
          <a:custGeom>
            <a:avLst/>
            <a:gdLst/>
            <a:ahLst/>
            <a:cxnLst/>
            <a:rect l="0" t="0" r="0" b="0"/>
            <a:pathLst>
              <a:path w="95251" h="177801">
                <a:moveTo>
                  <a:pt x="0" y="19050"/>
                </a:moveTo>
                <a:lnTo>
                  <a:pt x="25400" y="6350"/>
                </a:lnTo>
                <a:lnTo>
                  <a:pt x="50800" y="0"/>
                </a:lnTo>
                <a:lnTo>
                  <a:pt x="69850" y="0"/>
                </a:lnTo>
                <a:lnTo>
                  <a:pt x="82550" y="19050"/>
                </a:lnTo>
                <a:lnTo>
                  <a:pt x="76200" y="57150"/>
                </a:lnTo>
                <a:lnTo>
                  <a:pt x="76200" y="82550"/>
                </a:lnTo>
                <a:lnTo>
                  <a:pt x="57150" y="114300"/>
                </a:lnTo>
                <a:lnTo>
                  <a:pt x="44450" y="139700"/>
                </a:lnTo>
                <a:lnTo>
                  <a:pt x="19050" y="171450"/>
                </a:lnTo>
                <a:lnTo>
                  <a:pt x="31750" y="177800"/>
                </a:lnTo>
                <a:lnTo>
                  <a:pt x="69850" y="171450"/>
                </a:lnTo>
                <a:lnTo>
                  <a:pt x="95250" y="1714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29" name="SMARTINK"/>
          <p:cNvSpPr/>
          <p:nvPr/>
        </p:nvSpPr>
        <p:spPr bwMode="auto">
          <a:xfrm>
            <a:off x="6267450" y="4838760"/>
            <a:ext cx="152401" cy="12701"/>
          </a:xfrm>
          <a:custGeom>
            <a:avLst/>
            <a:gdLst/>
            <a:ahLst/>
            <a:cxnLst/>
            <a:rect l="0" t="0" r="0" b="0"/>
            <a:pathLst>
              <a:path w="152401" h="12701">
                <a:moveTo>
                  <a:pt x="0" y="12700"/>
                </a:moveTo>
                <a:lnTo>
                  <a:pt x="31750" y="6350"/>
                </a:lnTo>
                <a:lnTo>
                  <a:pt x="57150" y="6350"/>
                </a:lnTo>
                <a:lnTo>
                  <a:pt x="82550" y="6350"/>
                </a:lnTo>
                <a:lnTo>
                  <a:pt x="107950" y="6350"/>
                </a:lnTo>
                <a:lnTo>
                  <a:pt x="133350" y="6350"/>
                </a:lnTo>
                <a:lnTo>
                  <a:pt x="152400" y="0"/>
                </a:lnTo>
                <a:lnTo>
                  <a:pt x="1524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30" name="SMARTINK"/>
          <p:cNvSpPr/>
          <p:nvPr/>
        </p:nvSpPr>
        <p:spPr bwMode="auto">
          <a:xfrm>
            <a:off x="6534150" y="4902260"/>
            <a:ext cx="63501" cy="222251"/>
          </a:xfrm>
          <a:custGeom>
            <a:avLst/>
            <a:gdLst/>
            <a:ahLst/>
            <a:cxnLst/>
            <a:rect l="0" t="0" r="0" b="0"/>
            <a:pathLst>
              <a:path w="63501" h="222251">
                <a:moveTo>
                  <a:pt x="63500" y="0"/>
                </a:moveTo>
                <a:lnTo>
                  <a:pt x="38100" y="19050"/>
                </a:lnTo>
                <a:lnTo>
                  <a:pt x="25400" y="44450"/>
                </a:lnTo>
                <a:lnTo>
                  <a:pt x="19050" y="69850"/>
                </a:lnTo>
                <a:lnTo>
                  <a:pt x="12700" y="95250"/>
                </a:lnTo>
                <a:lnTo>
                  <a:pt x="6350" y="120650"/>
                </a:lnTo>
                <a:lnTo>
                  <a:pt x="6350" y="146050"/>
                </a:lnTo>
                <a:lnTo>
                  <a:pt x="0" y="165100"/>
                </a:lnTo>
                <a:lnTo>
                  <a:pt x="0" y="184150"/>
                </a:lnTo>
                <a:lnTo>
                  <a:pt x="6350" y="203200"/>
                </a:lnTo>
                <a:lnTo>
                  <a:pt x="25400" y="215900"/>
                </a:lnTo>
                <a:lnTo>
                  <a:pt x="50800" y="2222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31" name="SMARTINK"/>
          <p:cNvSpPr/>
          <p:nvPr/>
        </p:nvSpPr>
        <p:spPr bwMode="auto">
          <a:xfrm>
            <a:off x="6635750" y="5022910"/>
            <a:ext cx="165101" cy="127001"/>
          </a:xfrm>
          <a:custGeom>
            <a:avLst/>
            <a:gdLst/>
            <a:ahLst/>
            <a:cxnLst/>
            <a:rect l="0" t="0" r="0" b="0"/>
            <a:pathLst>
              <a:path w="165101" h="127001">
                <a:moveTo>
                  <a:pt x="57150" y="12700"/>
                </a:moveTo>
                <a:lnTo>
                  <a:pt x="44450" y="0"/>
                </a:lnTo>
                <a:lnTo>
                  <a:pt x="25400" y="6350"/>
                </a:lnTo>
                <a:lnTo>
                  <a:pt x="6350" y="25400"/>
                </a:lnTo>
                <a:lnTo>
                  <a:pt x="0" y="38100"/>
                </a:lnTo>
                <a:lnTo>
                  <a:pt x="6350" y="50800"/>
                </a:lnTo>
                <a:lnTo>
                  <a:pt x="19050" y="57150"/>
                </a:lnTo>
                <a:lnTo>
                  <a:pt x="25400" y="44450"/>
                </a:lnTo>
                <a:lnTo>
                  <a:pt x="19050" y="31750"/>
                </a:lnTo>
                <a:lnTo>
                  <a:pt x="25400" y="50800"/>
                </a:lnTo>
                <a:lnTo>
                  <a:pt x="38100" y="57150"/>
                </a:lnTo>
                <a:lnTo>
                  <a:pt x="63500" y="50800"/>
                </a:lnTo>
                <a:lnTo>
                  <a:pt x="82550" y="44450"/>
                </a:lnTo>
                <a:lnTo>
                  <a:pt x="95250" y="38100"/>
                </a:lnTo>
                <a:lnTo>
                  <a:pt x="101600" y="25400"/>
                </a:lnTo>
                <a:lnTo>
                  <a:pt x="82550" y="44450"/>
                </a:lnTo>
                <a:lnTo>
                  <a:pt x="76200" y="57150"/>
                </a:lnTo>
                <a:lnTo>
                  <a:pt x="82550" y="76200"/>
                </a:lnTo>
                <a:lnTo>
                  <a:pt x="101600" y="69850"/>
                </a:lnTo>
                <a:lnTo>
                  <a:pt x="114300" y="50800"/>
                </a:lnTo>
                <a:lnTo>
                  <a:pt x="114300" y="82550"/>
                </a:lnTo>
                <a:lnTo>
                  <a:pt x="114300" y="107950"/>
                </a:lnTo>
                <a:lnTo>
                  <a:pt x="120650" y="127000"/>
                </a:lnTo>
                <a:lnTo>
                  <a:pt x="139700" y="127000"/>
                </a:lnTo>
                <a:lnTo>
                  <a:pt x="152400" y="114300"/>
                </a:lnTo>
                <a:lnTo>
                  <a:pt x="165100" y="1016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32" name="SMARTINK"/>
          <p:cNvSpPr/>
          <p:nvPr/>
        </p:nvSpPr>
        <p:spPr bwMode="auto">
          <a:xfrm>
            <a:off x="6838950" y="4895910"/>
            <a:ext cx="63501" cy="292101"/>
          </a:xfrm>
          <a:custGeom>
            <a:avLst/>
            <a:gdLst/>
            <a:ahLst/>
            <a:cxnLst/>
            <a:rect l="0" t="0" r="0" b="0"/>
            <a:pathLst>
              <a:path w="63501" h="292101">
                <a:moveTo>
                  <a:pt x="0" y="0"/>
                </a:moveTo>
                <a:lnTo>
                  <a:pt x="25400" y="38100"/>
                </a:lnTo>
                <a:lnTo>
                  <a:pt x="38100" y="63500"/>
                </a:lnTo>
                <a:lnTo>
                  <a:pt x="44450" y="82550"/>
                </a:lnTo>
                <a:lnTo>
                  <a:pt x="50800" y="95250"/>
                </a:lnTo>
                <a:lnTo>
                  <a:pt x="57150" y="114300"/>
                </a:lnTo>
                <a:lnTo>
                  <a:pt x="57150" y="133350"/>
                </a:lnTo>
                <a:lnTo>
                  <a:pt x="63500" y="152400"/>
                </a:lnTo>
                <a:lnTo>
                  <a:pt x="63500" y="184150"/>
                </a:lnTo>
                <a:lnTo>
                  <a:pt x="57150" y="215900"/>
                </a:lnTo>
                <a:lnTo>
                  <a:pt x="50800" y="241300"/>
                </a:lnTo>
                <a:lnTo>
                  <a:pt x="38100" y="273050"/>
                </a:lnTo>
                <a:lnTo>
                  <a:pt x="31750" y="2921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33" name="SMARTINK"/>
          <p:cNvSpPr/>
          <p:nvPr/>
        </p:nvSpPr>
        <p:spPr bwMode="auto">
          <a:xfrm>
            <a:off x="4102100" y="5448360"/>
            <a:ext cx="679451" cy="38101"/>
          </a:xfrm>
          <a:custGeom>
            <a:avLst/>
            <a:gdLst/>
            <a:ahLst/>
            <a:cxnLst/>
            <a:rect l="0" t="0" r="0" b="0"/>
            <a:pathLst>
              <a:path w="679451" h="38101">
                <a:moveTo>
                  <a:pt x="0" y="38100"/>
                </a:moveTo>
                <a:lnTo>
                  <a:pt x="25400" y="38100"/>
                </a:lnTo>
                <a:lnTo>
                  <a:pt x="50800" y="38100"/>
                </a:lnTo>
                <a:lnTo>
                  <a:pt x="76200" y="38100"/>
                </a:lnTo>
                <a:lnTo>
                  <a:pt x="101600" y="38100"/>
                </a:lnTo>
                <a:lnTo>
                  <a:pt x="120650" y="38100"/>
                </a:lnTo>
                <a:lnTo>
                  <a:pt x="133350" y="31750"/>
                </a:lnTo>
                <a:lnTo>
                  <a:pt x="152400" y="31750"/>
                </a:lnTo>
                <a:lnTo>
                  <a:pt x="171450" y="31750"/>
                </a:lnTo>
                <a:lnTo>
                  <a:pt x="196850" y="31750"/>
                </a:lnTo>
                <a:lnTo>
                  <a:pt x="215900" y="31750"/>
                </a:lnTo>
                <a:lnTo>
                  <a:pt x="241300" y="31750"/>
                </a:lnTo>
                <a:lnTo>
                  <a:pt x="266700" y="25400"/>
                </a:lnTo>
                <a:lnTo>
                  <a:pt x="292100" y="25400"/>
                </a:lnTo>
                <a:lnTo>
                  <a:pt x="317500" y="25400"/>
                </a:lnTo>
                <a:lnTo>
                  <a:pt x="342900" y="25400"/>
                </a:lnTo>
                <a:lnTo>
                  <a:pt x="374650" y="19050"/>
                </a:lnTo>
                <a:lnTo>
                  <a:pt x="400050" y="19050"/>
                </a:lnTo>
                <a:lnTo>
                  <a:pt x="425450" y="19050"/>
                </a:lnTo>
                <a:lnTo>
                  <a:pt x="450850" y="19050"/>
                </a:lnTo>
                <a:lnTo>
                  <a:pt x="476250" y="19050"/>
                </a:lnTo>
                <a:lnTo>
                  <a:pt x="501650" y="19050"/>
                </a:lnTo>
                <a:lnTo>
                  <a:pt x="527050" y="12700"/>
                </a:lnTo>
                <a:lnTo>
                  <a:pt x="546100" y="12700"/>
                </a:lnTo>
                <a:lnTo>
                  <a:pt x="565150" y="12700"/>
                </a:lnTo>
                <a:lnTo>
                  <a:pt x="584200" y="6350"/>
                </a:lnTo>
                <a:lnTo>
                  <a:pt x="615950" y="6350"/>
                </a:lnTo>
                <a:lnTo>
                  <a:pt x="641350" y="6350"/>
                </a:lnTo>
                <a:lnTo>
                  <a:pt x="666750" y="6350"/>
                </a:lnTo>
                <a:lnTo>
                  <a:pt x="6794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34" name="SMARTINK"/>
          <p:cNvSpPr/>
          <p:nvPr/>
        </p:nvSpPr>
        <p:spPr bwMode="auto">
          <a:xfrm>
            <a:off x="4629150" y="5353110"/>
            <a:ext cx="241301" cy="190501"/>
          </a:xfrm>
          <a:custGeom>
            <a:avLst/>
            <a:gdLst/>
            <a:ahLst/>
            <a:cxnLst/>
            <a:rect l="0" t="0" r="0" b="0"/>
            <a:pathLst>
              <a:path w="241301" h="190501">
                <a:moveTo>
                  <a:pt x="6350" y="12700"/>
                </a:moveTo>
                <a:lnTo>
                  <a:pt x="0" y="0"/>
                </a:lnTo>
                <a:lnTo>
                  <a:pt x="25400" y="12700"/>
                </a:lnTo>
                <a:lnTo>
                  <a:pt x="57150" y="25400"/>
                </a:lnTo>
                <a:lnTo>
                  <a:pt x="88900" y="31750"/>
                </a:lnTo>
                <a:lnTo>
                  <a:pt x="120650" y="38100"/>
                </a:lnTo>
                <a:lnTo>
                  <a:pt x="152400" y="44450"/>
                </a:lnTo>
                <a:lnTo>
                  <a:pt x="184150" y="50800"/>
                </a:lnTo>
                <a:lnTo>
                  <a:pt x="209550" y="57150"/>
                </a:lnTo>
                <a:lnTo>
                  <a:pt x="234950" y="57150"/>
                </a:lnTo>
                <a:lnTo>
                  <a:pt x="241300" y="69850"/>
                </a:lnTo>
                <a:lnTo>
                  <a:pt x="234950" y="95250"/>
                </a:lnTo>
                <a:lnTo>
                  <a:pt x="209550" y="120650"/>
                </a:lnTo>
                <a:lnTo>
                  <a:pt x="177800" y="146050"/>
                </a:lnTo>
                <a:lnTo>
                  <a:pt x="146050" y="171450"/>
                </a:lnTo>
                <a:lnTo>
                  <a:pt x="127000" y="1905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35" name="SMARTINK"/>
          <p:cNvSpPr/>
          <p:nvPr/>
        </p:nvSpPr>
        <p:spPr bwMode="auto">
          <a:xfrm>
            <a:off x="5099050" y="5346760"/>
            <a:ext cx="82551" cy="165101"/>
          </a:xfrm>
          <a:custGeom>
            <a:avLst/>
            <a:gdLst/>
            <a:ahLst/>
            <a:cxnLst/>
            <a:rect l="0" t="0" r="0" b="0"/>
            <a:pathLst>
              <a:path w="82551" h="165101">
                <a:moveTo>
                  <a:pt x="0" y="19050"/>
                </a:moveTo>
                <a:lnTo>
                  <a:pt x="25400" y="6350"/>
                </a:lnTo>
                <a:lnTo>
                  <a:pt x="50800" y="0"/>
                </a:lnTo>
                <a:lnTo>
                  <a:pt x="76200" y="6350"/>
                </a:lnTo>
                <a:lnTo>
                  <a:pt x="82550" y="19050"/>
                </a:lnTo>
                <a:lnTo>
                  <a:pt x="76200" y="57150"/>
                </a:lnTo>
                <a:lnTo>
                  <a:pt x="63500" y="82550"/>
                </a:lnTo>
                <a:lnTo>
                  <a:pt x="44450" y="114300"/>
                </a:lnTo>
                <a:lnTo>
                  <a:pt x="19050" y="146050"/>
                </a:lnTo>
                <a:lnTo>
                  <a:pt x="12700" y="158750"/>
                </a:lnTo>
                <a:lnTo>
                  <a:pt x="25400" y="165100"/>
                </a:lnTo>
                <a:lnTo>
                  <a:pt x="50800" y="158750"/>
                </a:lnTo>
                <a:lnTo>
                  <a:pt x="82550" y="1587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36" name="SMARTINK"/>
          <p:cNvSpPr/>
          <p:nvPr/>
        </p:nvSpPr>
        <p:spPr bwMode="auto">
          <a:xfrm>
            <a:off x="5295900" y="5340410"/>
            <a:ext cx="120651" cy="146051"/>
          </a:xfrm>
          <a:custGeom>
            <a:avLst/>
            <a:gdLst/>
            <a:ahLst/>
            <a:cxnLst/>
            <a:rect l="0" t="0" r="0" b="0"/>
            <a:pathLst>
              <a:path w="120651" h="146051">
                <a:moveTo>
                  <a:pt x="6350" y="25400"/>
                </a:moveTo>
                <a:lnTo>
                  <a:pt x="0" y="44450"/>
                </a:lnTo>
                <a:lnTo>
                  <a:pt x="0" y="69850"/>
                </a:lnTo>
                <a:lnTo>
                  <a:pt x="6350" y="101600"/>
                </a:lnTo>
                <a:lnTo>
                  <a:pt x="6350" y="127000"/>
                </a:lnTo>
                <a:lnTo>
                  <a:pt x="6350" y="146050"/>
                </a:lnTo>
                <a:lnTo>
                  <a:pt x="6350" y="120650"/>
                </a:lnTo>
                <a:lnTo>
                  <a:pt x="6350" y="88900"/>
                </a:lnTo>
                <a:lnTo>
                  <a:pt x="0" y="69850"/>
                </a:lnTo>
                <a:lnTo>
                  <a:pt x="0" y="38100"/>
                </a:lnTo>
                <a:lnTo>
                  <a:pt x="31750" y="63500"/>
                </a:lnTo>
                <a:lnTo>
                  <a:pt x="50800" y="88900"/>
                </a:lnTo>
                <a:lnTo>
                  <a:pt x="76200" y="114300"/>
                </a:lnTo>
                <a:lnTo>
                  <a:pt x="88900" y="127000"/>
                </a:lnTo>
                <a:lnTo>
                  <a:pt x="107950" y="120650"/>
                </a:lnTo>
                <a:lnTo>
                  <a:pt x="114300" y="88900"/>
                </a:lnTo>
                <a:lnTo>
                  <a:pt x="114300" y="69850"/>
                </a:lnTo>
                <a:lnTo>
                  <a:pt x="107950" y="44450"/>
                </a:lnTo>
                <a:lnTo>
                  <a:pt x="107950" y="19050"/>
                </a:lnTo>
                <a:lnTo>
                  <a:pt x="1206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37" name="SMARTINK"/>
          <p:cNvSpPr/>
          <p:nvPr/>
        </p:nvSpPr>
        <p:spPr bwMode="auto">
          <a:xfrm>
            <a:off x="5448300" y="5410260"/>
            <a:ext cx="127001" cy="76201"/>
          </a:xfrm>
          <a:custGeom>
            <a:avLst/>
            <a:gdLst/>
            <a:ahLst/>
            <a:cxnLst/>
            <a:rect l="0" t="0" r="0" b="0"/>
            <a:pathLst>
              <a:path w="127001" h="76201">
                <a:moveTo>
                  <a:pt x="88900" y="0"/>
                </a:moveTo>
                <a:lnTo>
                  <a:pt x="57150" y="0"/>
                </a:lnTo>
                <a:lnTo>
                  <a:pt x="44450" y="6350"/>
                </a:lnTo>
                <a:lnTo>
                  <a:pt x="25400" y="19050"/>
                </a:lnTo>
                <a:lnTo>
                  <a:pt x="6350" y="38100"/>
                </a:lnTo>
                <a:lnTo>
                  <a:pt x="0" y="50800"/>
                </a:lnTo>
                <a:lnTo>
                  <a:pt x="6350" y="63500"/>
                </a:lnTo>
                <a:lnTo>
                  <a:pt x="19050" y="69850"/>
                </a:lnTo>
                <a:lnTo>
                  <a:pt x="38100" y="50800"/>
                </a:lnTo>
                <a:lnTo>
                  <a:pt x="44450" y="38100"/>
                </a:lnTo>
                <a:lnTo>
                  <a:pt x="50800" y="25400"/>
                </a:lnTo>
                <a:lnTo>
                  <a:pt x="76200" y="57150"/>
                </a:lnTo>
                <a:lnTo>
                  <a:pt x="101600" y="76200"/>
                </a:lnTo>
                <a:lnTo>
                  <a:pt x="127000" y="762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38" name="SMARTINK"/>
          <p:cNvSpPr/>
          <p:nvPr/>
        </p:nvSpPr>
        <p:spPr bwMode="auto">
          <a:xfrm>
            <a:off x="5638800" y="5276910"/>
            <a:ext cx="12701" cy="152401"/>
          </a:xfrm>
          <a:custGeom>
            <a:avLst/>
            <a:gdLst/>
            <a:ahLst/>
            <a:cxnLst/>
            <a:rect l="0" t="0" r="0" b="0"/>
            <a:pathLst>
              <a:path w="12701" h="152401">
                <a:moveTo>
                  <a:pt x="12700" y="0"/>
                </a:moveTo>
                <a:lnTo>
                  <a:pt x="0" y="12700"/>
                </a:lnTo>
                <a:lnTo>
                  <a:pt x="0" y="38100"/>
                </a:lnTo>
                <a:lnTo>
                  <a:pt x="0" y="57150"/>
                </a:lnTo>
                <a:lnTo>
                  <a:pt x="0" y="82550"/>
                </a:lnTo>
                <a:lnTo>
                  <a:pt x="0" y="114300"/>
                </a:lnTo>
                <a:lnTo>
                  <a:pt x="0" y="139700"/>
                </a:lnTo>
                <a:lnTo>
                  <a:pt x="6350" y="1524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39" name="SMARTINK"/>
          <p:cNvSpPr/>
          <p:nvPr/>
        </p:nvSpPr>
        <p:spPr bwMode="auto">
          <a:xfrm>
            <a:off x="5543550" y="5321360"/>
            <a:ext cx="165101" cy="6351"/>
          </a:xfrm>
          <a:custGeom>
            <a:avLst/>
            <a:gdLst/>
            <a:ahLst/>
            <a:cxnLst/>
            <a:rect l="0" t="0" r="0" b="0"/>
            <a:pathLst>
              <a:path w="165101" h="6351">
                <a:moveTo>
                  <a:pt x="12700" y="6350"/>
                </a:moveTo>
                <a:lnTo>
                  <a:pt x="0" y="0"/>
                </a:lnTo>
                <a:lnTo>
                  <a:pt x="31750" y="0"/>
                </a:lnTo>
                <a:lnTo>
                  <a:pt x="63500" y="0"/>
                </a:lnTo>
                <a:lnTo>
                  <a:pt x="88900" y="0"/>
                </a:lnTo>
                <a:lnTo>
                  <a:pt x="120650" y="0"/>
                </a:lnTo>
                <a:lnTo>
                  <a:pt x="146050" y="0"/>
                </a:lnTo>
                <a:lnTo>
                  <a:pt x="1651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40" name="SMARTINK"/>
          <p:cNvSpPr/>
          <p:nvPr/>
        </p:nvSpPr>
        <p:spPr bwMode="auto">
          <a:xfrm>
            <a:off x="5746750" y="5302310"/>
            <a:ext cx="50801" cy="203201"/>
          </a:xfrm>
          <a:custGeom>
            <a:avLst/>
            <a:gdLst/>
            <a:ahLst/>
            <a:cxnLst/>
            <a:rect l="0" t="0" r="0" b="0"/>
            <a:pathLst>
              <a:path w="50801" h="203201">
                <a:moveTo>
                  <a:pt x="50800" y="0"/>
                </a:moveTo>
                <a:lnTo>
                  <a:pt x="31750" y="25400"/>
                </a:lnTo>
                <a:lnTo>
                  <a:pt x="19050" y="50800"/>
                </a:lnTo>
                <a:lnTo>
                  <a:pt x="6350" y="76200"/>
                </a:lnTo>
                <a:lnTo>
                  <a:pt x="0" y="101600"/>
                </a:lnTo>
                <a:lnTo>
                  <a:pt x="0" y="120650"/>
                </a:lnTo>
                <a:lnTo>
                  <a:pt x="0" y="152400"/>
                </a:lnTo>
                <a:lnTo>
                  <a:pt x="6350" y="171450"/>
                </a:lnTo>
                <a:lnTo>
                  <a:pt x="12700" y="184150"/>
                </a:lnTo>
                <a:lnTo>
                  <a:pt x="50800" y="2032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41" name="SMARTINK"/>
          <p:cNvSpPr/>
          <p:nvPr/>
        </p:nvSpPr>
        <p:spPr bwMode="auto">
          <a:xfrm>
            <a:off x="5854700" y="5397560"/>
            <a:ext cx="311151" cy="127001"/>
          </a:xfrm>
          <a:custGeom>
            <a:avLst/>
            <a:gdLst/>
            <a:ahLst/>
            <a:cxnLst/>
            <a:rect l="0" t="0" r="0" b="0"/>
            <a:pathLst>
              <a:path w="311151" h="127001">
                <a:moveTo>
                  <a:pt x="63500" y="6350"/>
                </a:moveTo>
                <a:lnTo>
                  <a:pt x="50800" y="0"/>
                </a:lnTo>
                <a:lnTo>
                  <a:pt x="19050" y="12700"/>
                </a:lnTo>
                <a:lnTo>
                  <a:pt x="6350" y="31750"/>
                </a:lnTo>
                <a:lnTo>
                  <a:pt x="0" y="44450"/>
                </a:lnTo>
                <a:lnTo>
                  <a:pt x="6350" y="57150"/>
                </a:lnTo>
                <a:lnTo>
                  <a:pt x="19050" y="69850"/>
                </a:lnTo>
                <a:lnTo>
                  <a:pt x="38100" y="69850"/>
                </a:lnTo>
                <a:lnTo>
                  <a:pt x="63500" y="69850"/>
                </a:lnTo>
                <a:lnTo>
                  <a:pt x="88900" y="57150"/>
                </a:lnTo>
                <a:lnTo>
                  <a:pt x="101600" y="50800"/>
                </a:lnTo>
                <a:lnTo>
                  <a:pt x="101600" y="31750"/>
                </a:lnTo>
                <a:lnTo>
                  <a:pt x="88900" y="25400"/>
                </a:lnTo>
                <a:lnTo>
                  <a:pt x="69850" y="31750"/>
                </a:lnTo>
                <a:lnTo>
                  <a:pt x="57150" y="44450"/>
                </a:lnTo>
                <a:lnTo>
                  <a:pt x="63500" y="57150"/>
                </a:lnTo>
                <a:lnTo>
                  <a:pt x="95250" y="57150"/>
                </a:lnTo>
                <a:lnTo>
                  <a:pt x="107950" y="50800"/>
                </a:lnTo>
                <a:lnTo>
                  <a:pt x="120650" y="44450"/>
                </a:lnTo>
                <a:lnTo>
                  <a:pt x="139700" y="57150"/>
                </a:lnTo>
                <a:lnTo>
                  <a:pt x="158750" y="69850"/>
                </a:lnTo>
                <a:lnTo>
                  <a:pt x="190500" y="63500"/>
                </a:lnTo>
                <a:lnTo>
                  <a:pt x="222250" y="57150"/>
                </a:lnTo>
                <a:lnTo>
                  <a:pt x="247650" y="38100"/>
                </a:lnTo>
                <a:lnTo>
                  <a:pt x="266700" y="19050"/>
                </a:lnTo>
                <a:lnTo>
                  <a:pt x="234950" y="19050"/>
                </a:lnTo>
                <a:lnTo>
                  <a:pt x="222250" y="31750"/>
                </a:lnTo>
                <a:lnTo>
                  <a:pt x="203200" y="50800"/>
                </a:lnTo>
                <a:lnTo>
                  <a:pt x="196850" y="63500"/>
                </a:lnTo>
                <a:lnTo>
                  <a:pt x="228600" y="50800"/>
                </a:lnTo>
                <a:lnTo>
                  <a:pt x="234950" y="38100"/>
                </a:lnTo>
                <a:lnTo>
                  <a:pt x="228600" y="63500"/>
                </a:lnTo>
                <a:lnTo>
                  <a:pt x="228600" y="88900"/>
                </a:lnTo>
                <a:lnTo>
                  <a:pt x="228600" y="120650"/>
                </a:lnTo>
                <a:lnTo>
                  <a:pt x="241300" y="127000"/>
                </a:lnTo>
                <a:lnTo>
                  <a:pt x="254000" y="120650"/>
                </a:lnTo>
                <a:lnTo>
                  <a:pt x="279400" y="88900"/>
                </a:lnTo>
                <a:lnTo>
                  <a:pt x="304800" y="57150"/>
                </a:lnTo>
                <a:lnTo>
                  <a:pt x="311150" y="381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42" name="SMARTINK"/>
          <p:cNvSpPr/>
          <p:nvPr/>
        </p:nvSpPr>
        <p:spPr bwMode="auto">
          <a:xfrm>
            <a:off x="6172200" y="5295960"/>
            <a:ext cx="69851" cy="215901"/>
          </a:xfrm>
          <a:custGeom>
            <a:avLst/>
            <a:gdLst/>
            <a:ahLst/>
            <a:cxnLst/>
            <a:rect l="0" t="0" r="0" b="0"/>
            <a:pathLst>
              <a:path w="69851" h="215901">
                <a:moveTo>
                  <a:pt x="0" y="0"/>
                </a:moveTo>
                <a:lnTo>
                  <a:pt x="31750" y="25400"/>
                </a:lnTo>
                <a:lnTo>
                  <a:pt x="50800" y="57150"/>
                </a:lnTo>
                <a:lnTo>
                  <a:pt x="63500" y="88900"/>
                </a:lnTo>
                <a:lnTo>
                  <a:pt x="69850" y="114300"/>
                </a:lnTo>
                <a:lnTo>
                  <a:pt x="69850" y="146050"/>
                </a:lnTo>
                <a:lnTo>
                  <a:pt x="63500" y="171450"/>
                </a:lnTo>
                <a:lnTo>
                  <a:pt x="50800" y="196850"/>
                </a:lnTo>
                <a:lnTo>
                  <a:pt x="44450" y="215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43" name="SMARTINK"/>
          <p:cNvSpPr/>
          <p:nvPr/>
        </p:nvSpPr>
        <p:spPr bwMode="auto">
          <a:xfrm>
            <a:off x="6426200" y="5302310"/>
            <a:ext cx="19051" cy="190501"/>
          </a:xfrm>
          <a:custGeom>
            <a:avLst/>
            <a:gdLst/>
            <a:ahLst/>
            <a:cxnLst/>
            <a:rect l="0" t="0" r="0" b="0"/>
            <a:pathLst>
              <a:path w="19051" h="190501">
                <a:moveTo>
                  <a:pt x="6350" y="12700"/>
                </a:moveTo>
                <a:lnTo>
                  <a:pt x="0" y="0"/>
                </a:lnTo>
                <a:lnTo>
                  <a:pt x="6350" y="31750"/>
                </a:lnTo>
                <a:lnTo>
                  <a:pt x="12700" y="63500"/>
                </a:lnTo>
                <a:lnTo>
                  <a:pt x="12700" y="82550"/>
                </a:lnTo>
                <a:lnTo>
                  <a:pt x="12700" y="107950"/>
                </a:lnTo>
                <a:lnTo>
                  <a:pt x="12700" y="127000"/>
                </a:lnTo>
                <a:lnTo>
                  <a:pt x="19050" y="158750"/>
                </a:lnTo>
                <a:lnTo>
                  <a:pt x="19050" y="1905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44" name="SMARTINK"/>
          <p:cNvSpPr/>
          <p:nvPr/>
        </p:nvSpPr>
        <p:spPr bwMode="auto">
          <a:xfrm>
            <a:off x="6369050" y="5365810"/>
            <a:ext cx="196851" cy="25401"/>
          </a:xfrm>
          <a:custGeom>
            <a:avLst/>
            <a:gdLst/>
            <a:ahLst/>
            <a:cxnLst/>
            <a:rect l="0" t="0" r="0" b="0"/>
            <a:pathLst>
              <a:path w="196851" h="25401">
                <a:moveTo>
                  <a:pt x="0" y="25400"/>
                </a:moveTo>
                <a:lnTo>
                  <a:pt x="31750" y="19050"/>
                </a:lnTo>
                <a:lnTo>
                  <a:pt x="57150" y="19050"/>
                </a:lnTo>
                <a:lnTo>
                  <a:pt x="82550" y="12700"/>
                </a:lnTo>
                <a:lnTo>
                  <a:pt x="114300" y="12700"/>
                </a:lnTo>
                <a:lnTo>
                  <a:pt x="139700" y="6350"/>
                </a:lnTo>
                <a:lnTo>
                  <a:pt x="171450" y="0"/>
                </a:lnTo>
                <a:lnTo>
                  <a:pt x="1968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45" name="SMARTINK"/>
          <p:cNvSpPr/>
          <p:nvPr/>
        </p:nvSpPr>
        <p:spPr bwMode="auto">
          <a:xfrm>
            <a:off x="6788150" y="5289610"/>
            <a:ext cx="107951" cy="158751"/>
          </a:xfrm>
          <a:custGeom>
            <a:avLst/>
            <a:gdLst/>
            <a:ahLst/>
            <a:cxnLst/>
            <a:rect l="0" t="0" r="0" b="0"/>
            <a:pathLst>
              <a:path w="107951" h="158751">
                <a:moveTo>
                  <a:pt x="0" y="25400"/>
                </a:moveTo>
                <a:lnTo>
                  <a:pt x="12700" y="6350"/>
                </a:lnTo>
                <a:lnTo>
                  <a:pt x="31750" y="0"/>
                </a:lnTo>
                <a:lnTo>
                  <a:pt x="57150" y="0"/>
                </a:lnTo>
                <a:lnTo>
                  <a:pt x="82550" y="6350"/>
                </a:lnTo>
                <a:lnTo>
                  <a:pt x="88900" y="19050"/>
                </a:lnTo>
                <a:lnTo>
                  <a:pt x="82550" y="57150"/>
                </a:lnTo>
                <a:lnTo>
                  <a:pt x="69850" y="82550"/>
                </a:lnTo>
                <a:lnTo>
                  <a:pt x="50800" y="114300"/>
                </a:lnTo>
                <a:lnTo>
                  <a:pt x="25400" y="146050"/>
                </a:lnTo>
                <a:lnTo>
                  <a:pt x="19050" y="158750"/>
                </a:lnTo>
                <a:lnTo>
                  <a:pt x="44450" y="152400"/>
                </a:lnTo>
                <a:lnTo>
                  <a:pt x="69850" y="146050"/>
                </a:lnTo>
                <a:lnTo>
                  <a:pt x="101600" y="146050"/>
                </a:lnTo>
                <a:lnTo>
                  <a:pt x="107950" y="1460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46" name="SMARTINK"/>
          <p:cNvSpPr/>
          <p:nvPr/>
        </p:nvSpPr>
        <p:spPr bwMode="auto">
          <a:xfrm>
            <a:off x="6991350" y="5270560"/>
            <a:ext cx="82551" cy="146051"/>
          </a:xfrm>
          <a:custGeom>
            <a:avLst/>
            <a:gdLst/>
            <a:ahLst/>
            <a:cxnLst/>
            <a:rect l="0" t="0" r="0" b="0"/>
            <a:pathLst>
              <a:path w="82551" h="146051">
                <a:moveTo>
                  <a:pt x="0" y="38100"/>
                </a:moveTo>
                <a:lnTo>
                  <a:pt x="0" y="63500"/>
                </a:lnTo>
                <a:lnTo>
                  <a:pt x="0" y="88900"/>
                </a:lnTo>
                <a:lnTo>
                  <a:pt x="0" y="120650"/>
                </a:lnTo>
                <a:lnTo>
                  <a:pt x="0" y="88900"/>
                </a:lnTo>
                <a:lnTo>
                  <a:pt x="0" y="57150"/>
                </a:lnTo>
                <a:lnTo>
                  <a:pt x="6350" y="44450"/>
                </a:lnTo>
                <a:lnTo>
                  <a:pt x="19050" y="69850"/>
                </a:lnTo>
                <a:lnTo>
                  <a:pt x="38100" y="101600"/>
                </a:lnTo>
                <a:lnTo>
                  <a:pt x="50800" y="127000"/>
                </a:lnTo>
                <a:lnTo>
                  <a:pt x="57150" y="139700"/>
                </a:lnTo>
                <a:lnTo>
                  <a:pt x="69850" y="146050"/>
                </a:lnTo>
                <a:lnTo>
                  <a:pt x="82550" y="127000"/>
                </a:lnTo>
                <a:lnTo>
                  <a:pt x="82550" y="101600"/>
                </a:lnTo>
                <a:lnTo>
                  <a:pt x="82550" y="69850"/>
                </a:lnTo>
                <a:lnTo>
                  <a:pt x="82550" y="50800"/>
                </a:lnTo>
                <a:lnTo>
                  <a:pt x="82550" y="19050"/>
                </a:lnTo>
                <a:lnTo>
                  <a:pt x="825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47" name="SMARTINK"/>
          <p:cNvSpPr/>
          <p:nvPr/>
        </p:nvSpPr>
        <p:spPr bwMode="auto">
          <a:xfrm>
            <a:off x="7137400" y="5270560"/>
            <a:ext cx="57151" cy="133351"/>
          </a:xfrm>
          <a:custGeom>
            <a:avLst/>
            <a:gdLst/>
            <a:ahLst/>
            <a:cxnLst/>
            <a:rect l="0" t="0" r="0" b="0"/>
            <a:pathLst>
              <a:path w="57151" h="133351">
                <a:moveTo>
                  <a:pt x="19050" y="12700"/>
                </a:moveTo>
                <a:lnTo>
                  <a:pt x="6350" y="19050"/>
                </a:lnTo>
                <a:lnTo>
                  <a:pt x="0" y="38100"/>
                </a:lnTo>
                <a:lnTo>
                  <a:pt x="0" y="69850"/>
                </a:lnTo>
                <a:lnTo>
                  <a:pt x="0" y="101600"/>
                </a:lnTo>
                <a:lnTo>
                  <a:pt x="0" y="120650"/>
                </a:lnTo>
                <a:lnTo>
                  <a:pt x="12700" y="133350"/>
                </a:lnTo>
                <a:lnTo>
                  <a:pt x="38100" y="133350"/>
                </a:lnTo>
                <a:lnTo>
                  <a:pt x="50800" y="120650"/>
                </a:lnTo>
                <a:lnTo>
                  <a:pt x="57150" y="101600"/>
                </a:lnTo>
                <a:lnTo>
                  <a:pt x="57150" y="69850"/>
                </a:lnTo>
                <a:lnTo>
                  <a:pt x="50800" y="38100"/>
                </a:lnTo>
                <a:lnTo>
                  <a:pt x="38100" y="12700"/>
                </a:lnTo>
                <a:lnTo>
                  <a:pt x="254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48" name="SMARTINK"/>
          <p:cNvSpPr/>
          <p:nvPr/>
        </p:nvSpPr>
        <p:spPr bwMode="auto">
          <a:xfrm>
            <a:off x="7251700" y="5391210"/>
            <a:ext cx="50801" cy="120651"/>
          </a:xfrm>
          <a:custGeom>
            <a:avLst/>
            <a:gdLst/>
            <a:ahLst/>
            <a:cxnLst/>
            <a:rect l="0" t="0" r="0" b="0"/>
            <a:pathLst>
              <a:path w="50801" h="120651">
                <a:moveTo>
                  <a:pt x="0" y="0"/>
                </a:moveTo>
                <a:lnTo>
                  <a:pt x="38100" y="12700"/>
                </a:lnTo>
                <a:lnTo>
                  <a:pt x="50800" y="19050"/>
                </a:lnTo>
                <a:lnTo>
                  <a:pt x="44450" y="38100"/>
                </a:lnTo>
                <a:lnTo>
                  <a:pt x="38100" y="50800"/>
                </a:lnTo>
                <a:lnTo>
                  <a:pt x="50800" y="76200"/>
                </a:lnTo>
                <a:lnTo>
                  <a:pt x="50800" y="107950"/>
                </a:lnTo>
                <a:lnTo>
                  <a:pt x="38100" y="120650"/>
                </a:lnTo>
                <a:lnTo>
                  <a:pt x="19050" y="120650"/>
                </a:lnTo>
                <a:lnTo>
                  <a:pt x="0" y="1206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49" name="SMARTINK"/>
          <p:cNvSpPr/>
          <p:nvPr/>
        </p:nvSpPr>
        <p:spPr bwMode="auto">
          <a:xfrm>
            <a:off x="7181850" y="5162610"/>
            <a:ext cx="139701" cy="1"/>
          </a:xfrm>
          <a:custGeom>
            <a:avLst/>
            <a:gdLst/>
            <a:ahLst/>
            <a:cxnLst/>
            <a:rect l="0" t="0" r="0" b="0"/>
            <a:pathLst>
              <a:path w="139701" h="1">
                <a:moveTo>
                  <a:pt x="0" y="0"/>
                </a:moveTo>
                <a:lnTo>
                  <a:pt x="31750" y="0"/>
                </a:lnTo>
                <a:lnTo>
                  <a:pt x="63500" y="0"/>
                </a:lnTo>
                <a:lnTo>
                  <a:pt x="88900" y="0"/>
                </a:lnTo>
                <a:lnTo>
                  <a:pt x="120650" y="0"/>
                </a:lnTo>
                <a:lnTo>
                  <a:pt x="1397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50" name="SMARTINK"/>
          <p:cNvSpPr/>
          <p:nvPr/>
        </p:nvSpPr>
        <p:spPr bwMode="auto">
          <a:xfrm>
            <a:off x="7385050" y="5200710"/>
            <a:ext cx="44451" cy="203201"/>
          </a:xfrm>
          <a:custGeom>
            <a:avLst/>
            <a:gdLst/>
            <a:ahLst/>
            <a:cxnLst/>
            <a:rect l="0" t="0" r="0" b="0"/>
            <a:pathLst>
              <a:path w="44451" h="203201">
                <a:moveTo>
                  <a:pt x="44450" y="0"/>
                </a:moveTo>
                <a:lnTo>
                  <a:pt x="31750" y="25400"/>
                </a:lnTo>
                <a:lnTo>
                  <a:pt x="25400" y="50800"/>
                </a:lnTo>
                <a:lnTo>
                  <a:pt x="12700" y="69850"/>
                </a:lnTo>
                <a:lnTo>
                  <a:pt x="6350" y="95250"/>
                </a:lnTo>
                <a:lnTo>
                  <a:pt x="0" y="127000"/>
                </a:lnTo>
                <a:lnTo>
                  <a:pt x="0" y="152400"/>
                </a:lnTo>
                <a:lnTo>
                  <a:pt x="0" y="177800"/>
                </a:lnTo>
                <a:lnTo>
                  <a:pt x="19050" y="190500"/>
                </a:lnTo>
                <a:lnTo>
                  <a:pt x="38100" y="2032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51" name="SMARTINK"/>
          <p:cNvSpPr/>
          <p:nvPr/>
        </p:nvSpPr>
        <p:spPr bwMode="auto">
          <a:xfrm>
            <a:off x="7467600" y="5302310"/>
            <a:ext cx="184151" cy="120651"/>
          </a:xfrm>
          <a:custGeom>
            <a:avLst/>
            <a:gdLst/>
            <a:ahLst/>
            <a:cxnLst/>
            <a:rect l="0" t="0" r="0" b="0"/>
            <a:pathLst>
              <a:path w="184151" h="120651">
                <a:moveTo>
                  <a:pt x="69850" y="6350"/>
                </a:moveTo>
                <a:lnTo>
                  <a:pt x="57150" y="0"/>
                </a:lnTo>
                <a:lnTo>
                  <a:pt x="38100" y="6350"/>
                </a:lnTo>
                <a:lnTo>
                  <a:pt x="19050" y="12700"/>
                </a:lnTo>
                <a:lnTo>
                  <a:pt x="6350" y="25400"/>
                </a:lnTo>
                <a:lnTo>
                  <a:pt x="0" y="38100"/>
                </a:lnTo>
                <a:lnTo>
                  <a:pt x="6350" y="63500"/>
                </a:lnTo>
                <a:lnTo>
                  <a:pt x="25400" y="63500"/>
                </a:lnTo>
                <a:lnTo>
                  <a:pt x="44450" y="57150"/>
                </a:lnTo>
                <a:lnTo>
                  <a:pt x="50800" y="44450"/>
                </a:lnTo>
                <a:lnTo>
                  <a:pt x="44450" y="31750"/>
                </a:lnTo>
                <a:lnTo>
                  <a:pt x="31750" y="25400"/>
                </a:lnTo>
                <a:lnTo>
                  <a:pt x="44450" y="38100"/>
                </a:lnTo>
                <a:lnTo>
                  <a:pt x="69850" y="38100"/>
                </a:lnTo>
                <a:lnTo>
                  <a:pt x="95250" y="38100"/>
                </a:lnTo>
                <a:lnTo>
                  <a:pt x="127000" y="31750"/>
                </a:lnTo>
                <a:lnTo>
                  <a:pt x="139700" y="25400"/>
                </a:lnTo>
                <a:lnTo>
                  <a:pt x="146050" y="12700"/>
                </a:lnTo>
                <a:lnTo>
                  <a:pt x="127000" y="12700"/>
                </a:lnTo>
                <a:lnTo>
                  <a:pt x="107950" y="19050"/>
                </a:lnTo>
                <a:lnTo>
                  <a:pt x="101600" y="31750"/>
                </a:lnTo>
                <a:lnTo>
                  <a:pt x="95250" y="44450"/>
                </a:lnTo>
                <a:lnTo>
                  <a:pt x="114300" y="50800"/>
                </a:lnTo>
                <a:lnTo>
                  <a:pt x="133350" y="31750"/>
                </a:lnTo>
                <a:lnTo>
                  <a:pt x="133350" y="50800"/>
                </a:lnTo>
                <a:lnTo>
                  <a:pt x="133350" y="76200"/>
                </a:lnTo>
                <a:lnTo>
                  <a:pt x="133350" y="101600"/>
                </a:lnTo>
                <a:lnTo>
                  <a:pt x="133350" y="120650"/>
                </a:lnTo>
                <a:lnTo>
                  <a:pt x="165100" y="95250"/>
                </a:lnTo>
                <a:lnTo>
                  <a:pt x="177800" y="69850"/>
                </a:lnTo>
                <a:lnTo>
                  <a:pt x="184150" y="50800"/>
                </a:lnTo>
                <a:lnTo>
                  <a:pt x="184150" y="317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52" name="SMARTINK"/>
          <p:cNvSpPr/>
          <p:nvPr/>
        </p:nvSpPr>
        <p:spPr bwMode="auto">
          <a:xfrm>
            <a:off x="7664450" y="5156260"/>
            <a:ext cx="76201" cy="285751"/>
          </a:xfrm>
          <a:custGeom>
            <a:avLst/>
            <a:gdLst/>
            <a:ahLst/>
            <a:cxnLst/>
            <a:rect l="0" t="0" r="0" b="0"/>
            <a:pathLst>
              <a:path w="76201" h="285751">
                <a:moveTo>
                  <a:pt x="0" y="0"/>
                </a:moveTo>
                <a:lnTo>
                  <a:pt x="31750" y="31750"/>
                </a:lnTo>
                <a:lnTo>
                  <a:pt x="44450" y="63500"/>
                </a:lnTo>
                <a:lnTo>
                  <a:pt x="57150" y="76200"/>
                </a:lnTo>
                <a:lnTo>
                  <a:pt x="63500" y="95250"/>
                </a:lnTo>
                <a:lnTo>
                  <a:pt x="69850" y="114300"/>
                </a:lnTo>
                <a:lnTo>
                  <a:pt x="69850" y="133350"/>
                </a:lnTo>
                <a:lnTo>
                  <a:pt x="76200" y="152400"/>
                </a:lnTo>
                <a:lnTo>
                  <a:pt x="76200" y="184150"/>
                </a:lnTo>
                <a:lnTo>
                  <a:pt x="69850" y="215900"/>
                </a:lnTo>
                <a:lnTo>
                  <a:pt x="57150" y="234950"/>
                </a:lnTo>
                <a:lnTo>
                  <a:pt x="38100" y="266700"/>
                </a:lnTo>
                <a:lnTo>
                  <a:pt x="31750" y="2857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53" name="SMARTINK"/>
          <p:cNvSpPr/>
          <p:nvPr/>
        </p:nvSpPr>
        <p:spPr bwMode="auto">
          <a:xfrm>
            <a:off x="7861300" y="5162610"/>
            <a:ext cx="31751" cy="234951"/>
          </a:xfrm>
          <a:custGeom>
            <a:avLst/>
            <a:gdLst/>
            <a:ahLst/>
            <a:cxnLst/>
            <a:rect l="0" t="0" r="0" b="0"/>
            <a:pathLst>
              <a:path w="31751" h="234951">
                <a:moveTo>
                  <a:pt x="0" y="0"/>
                </a:moveTo>
                <a:lnTo>
                  <a:pt x="6350" y="31750"/>
                </a:lnTo>
                <a:lnTo>
                  <a:pt x="6350" y="50800"/>
                </a:lnTo>
                <a:lnTo>
                  <a:pt x="12700" y="76200"/>
                </a:lnTo>
                <a:lnTo>
                  <a:pt x="19050" y="101600"/>
                </a:lnTo>
                <a:lnTo>
                  <a:pt x="25400" y="127000"/>
                </a:lnTo>
                <a:lnTo>
                  <a:pt x="25400" y="152400"/>
                </a:lnTo>
                <a:lnTo>
                  <a:pt x="31750" y="184150"/>
                </a:lnTo>
                <a:lnTo>
                  <a:pt x="31750" y="209550"/>
                </a:lnTo>
                <a:lnTo>
                  <a:pt x="31750" y="2349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54" name="SMARTINK"/>
          <p:cNvSpPr/>
          <p:nvPr/>
        </p:nvSpPr>
        <p:spPr bwMode="auto">
          <a:xfrm>
            <a:off x="7816850" y="5276910"/>
            <a:ext cx="184151" cy="6351"/>
          </a:xfrm>
          <a:custGeom>
            <a:avLst/>
            <a:gdLst/>
            <a:ahLst/>
            <a:cxnLst/>
            <a:rect l="0" t="0" r="0" b="0"/>
            <a:pathLst>
              <a:path w="184151" h="6351">
                <a:moveTo>
                  <a:pt x="0" y="6350"/>
                </a:moveTo>
                <a:lnTo>
                  <a:pt x="25400" y="6350"/>
                </a:lnTo>
                <a:lnTo>
                  <a:pt x="44450" y="6350"/>
                </a:lnTo>
                <a:lnTo>
                  <a:pt x="69850" y="6350"/>
                </a:lnTo>
                <a:lnTo>
                  <a:pt x="95250" y="6350"/>
                </a:lnTo>
                <a:lnTo>
                  <a:pt x="120650" y="6350"/>
                </a:lnTo>
                <a:lnTo>
                  <a:pt x="152400" y="0"/>
                </a:lnTo>
                <a:lnTo>
                  <a:pt x="1841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55" name="SMARTINK"/>
          <p:cNvSpPr/>
          <p:nvPr/>
        </p:nvSpPr>
        <p:spPr bwMode="auto">
          <a:xfrm>
            <a:off x="8134350" y="5143560"/>
            <a:ext cx="12701" cy="209551"/>
          </a:xfrm>
          <a:custGeom>
            <a:avLst/>
            <a:gdLst/>
            <a:ahLst/>
            <a:cxnLst/>
            <a:rect l="0" t="0" r="0" b="0"/>
            <a:pathLst>
              <a:path w="12701" h="209551">
                <a:moveTo>
                  <a:pt x="6350" y="0"/>
                </a:moveTo>
                <a:lnTo>
                  <a:pt x="6350" y="19050"/>
                </a:lnTo>
                <a:lnTo>
                  <a:pt x="12700" y="50800"/>
                </a:lnTo>
                <a:lnTo>
                  <a:pt x="12700" y="82550"/>
                </a:lnTo>
                <a:lnTo>
                  <a:pt x="12700" y="107950"/>
                </a:lnTo>
                <a:lnTo>
                  <a:pt x="6350" y="133350"/>
                </a:lnTo>
                <a:lnTo>
                  <a:pt x="6350" y="152400"/>
                </a:lnTo>
                <a:lnTo>
                  <a:pt x="0" y="184150"/>
                </a:lnTo>
                <a:lnTo>
                  <a:pt x="0" y="2095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56" name="SMARTINK"/>
          <p:cNvSpPr/>
          <p:nvPr/>
        </p:nvSpPr>
        <p:spPr bwMode="auto">
          <a:xfrm>
            <a:off x="8128000" y="5137210"/>
            <a:ext cx="120651" cy="196851"/>
          </a:xfrm>
          <a:custGeom>
            <a:avLst/>
            <a:gdLst/>
            <a:ahLst/>
            <a:cxnLst/>
            <a:rect l="0" t="0" r="0" b="0"/>
            <a:pathLst>
              <a:path w="120651" h="196851">
                <a:moveTo>
                  <a:pt x="6350" y="31750"/>
                </a:moveTo>
                <a:lnTo>
                  <a:pt x="0" y="19050"/>
                </a:lnTo>
                <a:lnTo>
                  <a:pt x="6350" y="6350"/>
                </a:lnTo>
                <a:lnTo>
                  <a:pt x="31750" y="0"/>
                </a:lnTo>
                <a:lnTo>
                  <a:pt x="57150" y="0"/>
                </a:lnTo>
                <a:lnTo>
                  <a:pt x="82550" y="0"/>
                </a:lnTo>
                <a:lnTo>
                  <a:pt x="95250" y="6350"/>
                </a:lnTo>
                <a:lnTo>
                  <a:pt x="107950" y="25400"/>
                </a:lnTo>
                <a:lnTo>
                  <a:pt x="101600" y="44450"/>
                </a:lnTo>
                <a:lnTo>
                  <a:pt x="88900" y="63500"/>
                </a:lnTo>
                <a:lnTo>
                  <a:pt x="57150" y="76200"/>
                </a:lnTo>
                <a:lnTo>
                  <a:pt x="82550" y="88900"/>
                </a:lnTo>
                <a:lnTo>
                  <a:pt x="95250" y="95250"/>
                </a:lnTo>
                <a:lnTo>
                  <a:pt x="107950" y="107950"/>
                </a:lnTo>
                <a:lnTo>
                  <a:pt x="114300" y="127000"/>
                </a:lnTo>
                <a:lnTo>
                  <a:pt x="120650" y="139700"/>
                </a:lnTo>
                <a:lnTo>
                  <a:pt x="114300" y="152400"/>
                </a:lnTo>
                <a:lnTo>
                  <a:pt x="88900" y="171450"/>
                </a:lnTo>
                <a:lnTo>
                  <a:pt x="63500" y="190500"/>
                </a:lnTo>
                <a:lnTo>
                  <a:pt x="50800" y="196850"/>
                </a:lnTo>
                <a:lnTo>
                  <a:pt x="31750" y="1968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57" name="SMARTINK"/>
          <p:cNvSpPr/>
          <p:nvPr/>
        </p:nvSpPr>
        <p:spPr bwMode="auto">
          <a:xfrm>
            <a:off x="8280400" y="5238810"/>
            <a:ext cx="101601" cy="95251"/>
          </a:xfrm>
          <a:custGeom>
            <a:avLst/>
            <a:gdLst/>
            <a:ahLst/>
            <a:cxnLst/>
            <a:rect l="0" t="0" r="0" b="0"/>
            <a:pathLst>
              <a:path w="101601" h="95251">
                <a:moveTo>
                  <a:pt x="50800" y="12700"/>
                </a:moveTo>
                <a:lnTo>
                  <a:pt x="44450" y="0"/>
                </a:lnTo>
                <a:lnTo>
                  <a:pt x="31750" y="12700"/>
                </a:lnTo>
                <a:lnTo>
                  <a:pt x="12700" y="31750"/>
                </a:lnTo>
                <a:lnTo>
                  <a:pt x="0" y="57150"/>
                </a:lnTo>
                <a:lnTo>
                  <a:pt x="0" y="76200"/>
                </a:lnTo>
                <a:lnTo>
                  <a:pt x="12700" y="82550"/>
                </a:lnTo>
                <a:lnTo>
                  <a:pt x="31750" y="63500"/>
                </a:lnTo>
                <a:lnTo>
                  <a:pt x="38100" y="44450"/>
                </a:lnTo>
                <a:lnTo>
                  <a:pt x="76200" y="69850"/>
                </a:lnTo>
                <a:lnTo>
                  <a:pt x="88900" y="88900"/>
                </a:lnTo>
                <a:lnTo>
                  <a:pt x="101600" y="952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58" name="SMARTINK"/>
          <p:cNvSpPr/>
          <p:nvPr/>
        </p:nvSpPr>
        <p:spPr bwMode="auto">
          <a:xfrm>
            <a:off x="8458200" y="5137210"/>
            <a:ext cx="76201" cy="177801"/>
          </a:xfrm>
          <a:custGeom>
            <a:avLst/>
            <a:gdLst/>
            <a:ahLst/>
            <a:cxnLst/>
            <a:rect l="0" t="0" r="0" b="0"/>
            <a:pathLst>
              <a:path w="76201" h="177801">
                <a:moveTo>
                  <a:pt x="76200" y="12700"/>
                </a:moveTo>
                <a:lnTo>
                  <a:pt x="63500" y="0"/>
                </a:lnTo>
                <a:lnTo>
                  <a:pt x="44450" y="0"/>
                </a:lnTo>
                <a:lnTo>
                  <a:pt x="25400" y="6350"/>
                </a:lnTo>
                <a:lnTo>
                  <a:pt x="12700" y="12700"/>
                </a:lnTo>
                <a:lnTo>
                  <a:pt x="6350" y="25400"/>
                </a:lnTo>
                <a:lnTo>
                  <a:pt x="0" y="38100"/>
                </a:lnTo>
                <a:lnTo>
                  <a:pt x="0" y="69850"/>
                </a:lnTo>
                <a:lnTo>
                  <a:pt x="12700" y="82550"/>
                </a:lnTo>
                <a:lnTo>
                  <a:pt x="38100" y="114300"/>
                </a:lnTo>
                <a:lnTo>
                  <a:pt x="50800" y="139700"/>
                </a:lnTo>
                <a:lnTo>
                  <a:pt x="57150" y="152400"/>
                </a:lnTo>
                <a:lnTo>
                  <a:pt x="50800" y="165100"/>
                </a:lnTo>
                <a:lnTo>
                  <a:pt x="31750" y="177800"/>
                </a:lnTo>
                <a:lnTo>
                  <a:pt x="6350" y="1778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59" name="SMARTINK"/>
          <p:cNvSpPr/>
          <p:nvPr/>
        </p:nvSpPr>
        <p:spPr bwMode="auto">
          <a:xfrm>
            <a:off x="8591550" y="5168960"/>
            <a:ext cx="69851" cy="152401"/>
          </a:xfrm>
          <a:custGeom>
            <a:avLst/>
            <a:gdLst/>
            <a:ahLst/>
            <a:cxnLst/>
            <a:rect l="0" t="0" r="0" b="0"/>
            <a:pathLst>
              <a:path w="69851" h="152401">
                <a:moveTo>
                  <a:pt x="50800" y="19050"/>
                </a:moveTo>
                <a:lnTo>
                  <a:pt x="44450" y="0"/>
                </a:lnTo>
                <a:lnTo>
                  <a:pt x="25400" y="12700"/>
                </a:lnTo>
                <a:lnTo>
                  <a:pt x="12700" y="31750"/>
                </a:lnTo>
                <a:lnTo>
                  <a:pt x="6350" y="57150"/>
                </a:lnTo>
                <a:lnTo>
                  <a:pt x="0" y="88900"/>
                </a:lnTo>
                <a:lnTo>
                  <a:pt x="0" y="107950"/>
                </a:lnTo>
                <a:lnTo>
                  <a:pt x="6350" y="133350"/>
                </a:lnTo>
                <a:lnTo>
                  <a:pt x="31750" y="152400"/>
                </a:lnTo>
                <a:lnTo>
                  <a:pt x="44450" y="146050"/>
                </a:lnTo>
                <a:lnTo>
                  <a:pt x="57150" y="133350"/>
                </a:lnTo>
                <a:lnTo>
                  <a:pt x="69850" y="107950"/>
                </a:lnTo>
                <a:lnTo>
                  <a:pt x="69850" y="76200"/>
                </a:lnTo>
                <a:lnTo>
                  <a:pt x="63500" y="44450"/>
                </a:lnTo>
                <a:lnTo>
                  <a:pt x="57150" y="19050"/>
                </a:lnTo>
                <a:lnTo>
                  <a:pt x="44450" y="6350"/>
                </a:lnTo>
                <a:lnTo>
                  <a:pt x="25400" y="12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60" name="SMARTINK"/>
          <p:cNvSpPr/>
          <p:nvPr/>
        </p:nvSpPr>
        <p:spPr bwMode="auto">
          <a:xfrm>
            <a:off x="8661400" y="5289610"/>
            <a:ext cx="50801" cy="165101"/>
          </a:xfrm>
          <a:custGeom>
            <a:avLst/>
            <a:gdLst/>
            <a:ahLst/>
            <a:cxnLst/>
            <a:rect l="0" t="0" r="0" b="0"/>
            <a:pathLst>
              <a:path w="50801" h="165101">
                <a:moveTo>
                  <a:pt x="19050" y="0"/>
                </a:moveTo>
                <a:lnTo>
                  <a:pt x="31750" y="6350"/>
                </a:lnTo>
                <a:lnTo>
                  <a:pt x="19050" y="31750"/>
                </a:lnTo>
                <a:lnTo>
                  <a:pt x="0" y="57150"/>
                </a:lnTo>
                <a:lnTo>
                  <a:pt x="6350" y="69850"/>
                </a:lnTo>
                <a:lnTo>
                  <a:pt x="31750" y="69850"/>
                </a:lnTo>
                <a:lnTo>
                  <a:pt x="50800" y="63500"/>
                </a:lnTo>
                <a:lnTo>
                  <a:pt x="50800" y="101600"/>
                </a:lnTo>
                <a:lnTo>
                  <a:pt x="50800" y="127000"/>
                </a:lnTo>
                <a:lnTo>
                  <a:pt x="44450" y="158750"/>
                </a:lnTo>
                <a:lnTo>
                  <a:pt x="44450" y="1651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61" name="SMARTINK"/>
          <p:cNvSpPr/>
          <p:nvPr/>
        </p:nvSpPr>
        <p:spPr bwMode="auto">
          <a:xfrm>
            <a:off x="8788400" y="5086410"/>
            <a:ext cx="44451" cy="209551"/>
          </a:xfrm>
          <a:custGeom>
            <a:avLst/>
            <a:gdLst/>
            <a:ahLst/>
            <a:cxnLst/>
            <a:rect l="0" t="0" r="0" b="0"/>
            <a:pathLst>
              <a:path w="44451" h="209551">
                <a:moveTo>
                  <a:pt x="44450" y="0"/>
                </a:moveTo>
                <a:lnTo>
                  <a:pt x="31750" y="25400"/>
                </a:lnTo>
                <a:lnTo>
                  <a:pt x="19050" y="50800"/>
                </a:lnTo>
                <a:lnTo>
                  <a:pt x="12700" y="76200"/>
                </a:lnTo>
                <a:lnTo>
                  <a:pt x="12700" y="101600"/>
                </a:lnTo>
                <a:lnTo>
                  <a:pt x="6350" y="127000"/>
                </a:lnTo>
                <a:lnTo>
                  <a:pt x="0" y="158750"/>
                </a:lnTo>
                <a:lnTo>
                  <a:pt x="0" y="177800"/>
                </a:lnTo>
                <a:lnTo>
                  <a:pt x="0" y="196850"/>
                </a:lnTo>
                <a:lnTo>
                  <a:pt x="12700" y="2095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62" name="SMARTINK"/>
          <p:cNvSpPr/>
          <p:nvPr/>
        </p:nvSpPr>
        <p:spPr bwMode="auto">
          <a:xfrm>
            <a:off x="8864600" y="5181660"/>
            <a:ext cx="63501" cy="114301"/>
          </a:xfrm>
          <a:custGeom>
            <a:avLst/>
            <a:gdLst/>
            <a:ahLst/>
            <a:cxnLst/>
            <a:rect l="0" t="0" r="0" b="0"/>
            <a:pathLst>
              <a:path w="63501" h="114301">
                <a:moveTo>
                  <a:pt x="38100" y="0"/>
                </a:moveTo>
                <a:lnTo>
                  <a:pt x="19050" y="0"/>
                </a:lnTo>
                <a:lnTo>
                  <a:pt x="6350" y="6350"/>
                </a:lnTo>
                <a:lnTo>
                  <a:pt x="0" y="19050"/>
                </a:lnTo>
                <a:lnTo>
                  <a:pt x="19050" y="50800"/>
                </a:lnTo>
                <a:lnTo>
                  <a:pt x="44450" y="69850"/>
                </a:lnTo>
                <a:lnTo>
                  <a:pt x="57150" y="82550"/>
                </a:lnTo>
                <a:lnTo>
                  <a:pt x="63500" y="95250"/>
                </a:lnTo>
                <a:lnTo>
                  <a:pt x="57150" y="107950"/>
                </a:lnTo>
                <a:lnTo>
                  <a:pt x="38100" y="114300"/>
                </a:lnTo>
                <a:lnTo>
                  <a:pt x="31750" y="1143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63" name="SMARTINK"/>
          <p:cNvSpPr/>
          <p:nvPr/>
        </p:nvSpPr>
        <p:spPr bwMode="auto">
          <a:xfrm>
            <a:off x="8934450" y="5054660"/>
            <a:ext cx="101601" cy="330201"/>
          </a:xfrm>
          <a:custGeom>
            <a:avLst/>
            <a:gdLst/>
            <a:ahLst/>
            <a:cxnLst/>
            <a:rect l="0" t="0" r="0" b="0"/>
            <a:pathLst>
              <a:path w="101601" h="330201">
                <a:moveTo>
                  <a:pt x="0" y="0"/>
                </a:moveTo>
                <a:lnTo>
                  <a:pt x="25400" y="25400"/>
                </a:lnTo>
                <a:lnTo>
                  <a:pt x="44450" y="50800"/>
                </a:lnTo>
                <a:lnTo>
                  <a:pt x="50800" y="63500"/>
                </a:lnTo>
                <a:lnTo>
                  <a:pt x="57150" y="82550"/>
                </a:lnTo>
                <a:lnTo>
                  <a:pt x="69850" y="101600"/>
                </a:lnTo>
                <a:lnTo>
                  <a:pt x="76200" y="120650"/>
                </a:lnTo>
                <a:lnTo>
                  <a:pt x="88900" y="139700"/>
                </a:lnTo>
                <a:lnTo>
                  <a:pt x="95250" y="158750"/>
                </a:lnTo>
                <a:lnTo>
                  <a:pt x="101600" y="177800"/>
                </a:lnTo>
                <a:lnTo>
                  <a:pt x="101600" y="209550"/>
                </a:lnTo>
                <a:lnTo>
                  <a:pt x="101600" y="241300"/>
                </a:lnTo>
                <a:lnTo>
                  <a:pt x="95250" y="273050"/>
                </a:lnTo>
                <a:lnTo>
                  <a:pt x="76200" y="298450"/>
                </a:lnTo>
                <a:lnTo>
                  <a:pt x="44450" y="323850"/>
                </a:lnTo>
                <a:lnTo>
                  <a:pt x="44450" y="3302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64" name="SMARTINK"/>
          <p:cNvSpPr/>
          <p:nvPr/>
        </p:nvSpPr>
        <p:spPr bwMode="auto">
          <a:xfrm>
            <a:off x="749300" y="5848410"/>
            <a:ext cx="31751" cy="298451"/>
          </a:xfrm>
          <a:custGeom>
            <a:avLst/>
            <a:gdLst/>
            <a:ahLst/>
            <a:cxnLst/>
            <a:rect l="0" t="0" r="0" b="0"/>
            <a:pathLst>
              <a:path w="31751" h="298451">
                <a:moveTo>
                  <a:pt x="0" y="0"/>
                </a:moveTo>
                <a:lnTo>
                  <a:pt x="6350" y="25400"/>
                </a:lnTo>
                <a:lnTo>
                  <a:pt x="6350" y="44450"/>
                </a:lnTo>
                <a:lnTo>
                  <a:pt x="12700" y="69850"/>
                </a:lnTo>
                <a:lnTo>
                  <a:pt x="19050" y="95250"/>
                </a:lnTo>
                <a:lnTo>
                  <a:pt x="19050" y="127000"/>
                </a:lnTo>
                <a:lnTo>
                  <a:pt x="19050" y="158750"/>
                </a:lnTo>
                <a:lnTo>
                  <a:pt x="19050" y="184150"/>
                </a:lnTo>
                <a:lnTo>
                  <a:pt x="19050" y="215900"/>
                </a:lnTo>
                <a:lnTo>
                  <a:pt x="19050" y="241300"/>
                </a:lnTo>
                <a:lnTo>
                  <a:pt x="19050" y="273050"/>
                </a:lnTo>
                <a:lnTo>
                  <a:pt x="31750" y="29845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65" name="SMARTINK"/>
          <p:cNvSpPr/>
          <p:nvPr/>
        </p:nvSpPr>
        <p:spPr bwMode="auto">
          <a:xfrm>
            <a:off x="749300" y="5861110"/>
            <a:ext cx="139701" cy="222251"/>
          </a:xfrm>
          <a:custGeom>
            <a:avLst/>
            <a:gdLst/>
            <a:ahLst/>
            <a:cxnLst/>
            <a:rect l="0" t="0" r="0" b="0"/>
            <a:pathLst>
              <a:path w="139701" h="222251">
                <a:moveTo>
                  <a:pt x="0" y="31750"/>
                </a:moveTo>
                <a:lnTo>
                  <a:pt x="12700" y="19050"/>
                </a:lnTo>
                <a:lnTo>
                  <a:pt x="25400" y="31750"/>
                </a:lnTo>
                <a:lnTo>
                  <a:pt x="38100" y="57150"/>
                </a:lnTo>
                <a:lnTo>
                  <a:pt x="50800" y="82550"/>
                </a:lnTo>
                <a:lnTo>
                  <a:pt x="63500" y="114300"/>
                </a:lnTo>
                <a:lnTo>
                  <a:pt x="76200" y="146050"/>
                </a:lnTo>
                <a:lnTo>
                  <a:pt x="88900" y="171450"/>
                </a:lnTo>
                <a:lnTo>
                  <a:pt x="107950" y="196850"/>
                </a:lnTo>
                <a:lnTo>
                  <a:pt x="120650" y="222250"/>
                </a:lnTo>
                <a:lnTo>
                  <a:pt x="127000" y="209550"/>
                </a:lnTo>
                <a:lnTo>
                  <a:pt x="133350" y="184150"/>
                </a:lnTo>
                <a:lnTo>
                  <a:pt x="139700" y="158750"/>
                </a:lnTo>
                <a:lnTo>
                  <a:pt x="139700" y="133350"/>
                </a:lnTo>
                <a:lnTo>
                  <a:pt x="139700" y="101600"/>
                </a:lnTo>
                <a:lnTo>
                  <a:pt x="139700" y="69850"/>
                </a:lnTo>
                <a:lnTo>
                  <a:pt x="139700" y="44450"/>
                </a:lnTo>
                <a:lnTo>
                  <a:pt x="133350" y="19050"/>
                </a:lnTo>
                <a:lnTo>
                  <a:pt x="139700" y="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66" name="SMARTINK"/>
          <p:cNvSpPr/>
          <p:nvPr/>
        </p:nvSpPr>
        <p:spPr bwMode="auto">
          <a:xfrm>
            <a:off x="920750" y="5981760"/>
            <a:ext cx="114301" cy="127001"/>
          </a:xfrm>
          <a:custGeom>
            <a:avLst/>
            <a:gdLst/>
            <a:ahLst/>
            <a:cxnLst/>
            <a:rect l="0" t="0" r="0" b="0"/>
            <a:pathLst>
              <a:path w="114301" h="127001">
                <a:moveTo>
                  <a:pt x="0" y="50800"/>
                </a:moveTo>
                <a:lnTo>
                  <a:pt x="19050" y="57150"/>
                </a:lnTo>
                <a:lnTo>
                  <a:pt x="38100" y="57150"/>
                </a:lnTo>
                <a:lnTo>
                  <a:pt x="57150" y="57150"/>
                </a:lnTo>
                <a:lnTo>
                  <a:pt x="76200" y="44450"/>
                </a:lnTo>
                <a:lnTo>
                  <a:pt x="88900" y="25400"/>
                </a:lnTo>
                <a:lnTo>
                  <a:pt x="88900" y="6350"/>
                </a:lnTo>
                <a:lnTo>
                  <a:pt x="76200" y="0"/>
                </a:lnTo>
                <a:lnTo>
                  <a:pt x="44450" y="12700"/>
                </a:lnTo>
                <a:lnTo>
                  <a:pt x="25400" y="25400"/>
                </a:lnTo>
                <a:lnTo>
                  <a:pt x="19050" y="38100"/>
                </a:lnTo>
                <a:lnTo>
                  <a:pt x="12700" y="63500"/>
                </a:lnTo>
                <a:lnTo>
                  <a:pt x="12700" y="82550"/>
                </a:lnTo>
                <a:lnTo>
                  <a:pt x="19050" y="95250"/>
                </a:lnTo>
                <a:lnTo>
                  <a:pt x="31750" y="107950"/>
                </a:lnTo>
                <a:lnTo>
                  <a:pt x="50800" y="120650"/>
                </a:lnTo>
                <a:lnTo>
                  <a:pt x="63500" y="127000"/>
                </a:lnTo>
                <a:lnTo>
                  <a:pt x="82550" y="120650"/>
                </a:lnTo>
                <a:lnTo>
                  <a:pt x="114300" y="11430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67" name="SMARTINK"/>
          <p:cNvSpPr/>
          <p:nvPr/>
        </p:nvSpPr>
        <p:spPr bwMode="auto">
          <a:xfrm>
            <a:off x="1104900" y="5854760"/>
            <a:ext cx="69851" cy="247651"/>
          </a:xfrm>
          <a:custGeom>
            <a:avLst/>
            <a:gdLst/>
            <a:ahLst/>
            <a:cxnLst/>
            <a:rect l="0" t="0" r="0" b="0"/>
            <a:pathLst>
              <a:path w="69851" h="247651">
                <a:moveTo>
                  <a:pt x="0" y="0"/>
                </a:moveTo>
                <a:lnTo>
                  <a:pt x="0" y="25400"/>
                </a:lnTo>
                <a:lnTo>
                  <a:pt x="0" y="50800"/>
                </a:lnTo>
                <a:lnTo>
                  <a:pt x="0" y="76200"/>
                </a:lnTo>
                <a:lnTo>
                  <a:pt x="0" y="107950"/>
                </a:lnTo>
                <a:lnTo>
                  <a:pt x="0" y="139700"/>
                </a:lnTo>
                <a:lnTo>
                  <a:pt x="6350" y="165100"/>
                </a:lnTo>
                <a:lnTo>
                  <a:pt x="6350" y="190500"/>
                </a:lnTo>
                <a:lnTo>
                  <a:pt x="12700" y="222250"/>
                </a:lnTo>
                <a:lnTo>
                  <a:pt x="19050" y="234950"/>
                </a:lnTo>
                <a:lnTo>
                  <a:pt x="31750" y="247650"/>
                </a:lnTo>
                <a:lnTo>
                  <a:pt x="50800" y="241300"/>
                </a:lnTo>
                <a:lnTo>
                  <a:pt x="69850" y="23495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68" name="SMARTINK"/>
          <p:cNvSpPr/>
          <p:nvPr/>
        </p:nvSpPr>
        <p:spPr bwMode="auto">
          <a:xfrm>
            <a:off x="1022350" y="5956360"/>
            <a:ext cx="184151" cy="6351"/>
          </a:xfrm>
          <a:custGeom>
            <a:avLst/>
            <a:gdLst/>
            <a:ahLst/>
            <a:cxnLst/>
            <a:rect l="0" t="0" r="0" b="0"/>
            <a:pathLst>
              <a:path w="184151" h="6351">
                <a:moveTo>
                  <a:pt x="0" y="6350"/>
                </a:moveTo>
                <a:lnTo>
                  <a:pt x="19050" y="6350"/>
                </a:lnTo>
                <a:lnTo>
                  <a:pt x="44450" y="0"/>
                </a:lnTo>
                <a:lnTo>
                  <a:pt x="69850" y="0"/>
                </a:lnTo>
                <a:lnTo>
                  <a:pt x="101600" y="0"/>
                </a:lnTo>
                <a:lnTo>
                  <a:pt x="127000" y="0"/>
                </a:lnTo>
                <a:lnTo>
                  <a:pt x="152400" y="0"/>
                </a:lnTo>
                <a:lnTo>
                  <a:pt x="184150" y="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69" name="SMARTINK"/>
          <p:cNvSpPr/>
          <p:nvPr/>
        </p:nvSpPr>
        <p:spPr bwMode="auto">
          <a:xfrm>
            <a:off x="1276350" y="5924610"/>
            <a:ext cx="1" cy="12701"/>
          </a:xfrm>
          <a:custGeom>
            <a:avLst/>
            <a:gdLst/>
            <a:ahLst/>
            <a:cxnLst/>
            <a:rect l="0" t="0" r="0" b="0"/>
            <a:pathLst>
              <a:path w="1" h="12701">
                <a:moveTo>
                  <a:pt x="0" y="0"/>
                </a:moveTo>
                <a:lnTo>
                  <a:pt x="0" y="12700"/>
                </a:lnTo>
              </a:path>
            </a:pathLst>
          </a:cu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70" name="SMARTINK"/>
          <p:cNvSpPr/>
          <p:nvPr/>
        </p:nvSpPr>
        <p:spPr bwMode="auto">
          <a:xfrm>
            <a:off x="1250950" y="6070660"/>
            <a:ext cx="6351" cy="6351"/>
          </a:xfrm>
          <a:custGeom>
            <a:avLst/>
            <a:gdLst/>
            <a:ahLst/>
            <a:cxnLst/>
            <a:rect l="0" t="0" r="0" b="0"/>
            <a:pathLst>
              <a:path w="6351" h="6351">
                <a:moveTo>
                  <a:pt x="0" y="6350"/>
                </a:moveTo>
                <a:lnTo>
                  <a:pt x="6350" y="0"/>
                </a:lnTo>
              </a:path>
            </a:pathLst>
          </a:cu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71" name="SMARTINK"/>
          <p:cNvSpPr/>
          <p:nvPr/>
        </p:nvSpPr>
        <p:spPr bwMode="auto">
          <a:xfrm>
            <a:off x="704850" y="6178610"/>
            <a:ext cx="628651" cy="44451"/>
          </a:xfrm>
          <a:custGeom>
            <a:avLst/>
            <a:gdLst/>
            <a:ahLst/>
            <a:cxnLst/>
            <a:rect l="0" t="0" r="0" b="0"/>
            <a:pathLst>
              <a:path w="628651" h="44451">
                <a:moveTo>
                  <a:pt x="0" y="31750"/>
                </a:moveTo>
                <a:lnTo>
                  <a:pt x="12700" y="38100"/>
                </a:lnTo>
                <a:lnTo>
                  <a:pt x="44450" y="44450"/>
                </a:lnTo>
                <a:lnTo>
                  <a:pt x="63500" y="44450"/>
                </a:lnTo>
                <a:lnTo>
                  <a:pt x="82550" y="44450"/>
                </a:lnTo>
                <a:lnTo>
                  <a:pt x="107950" y="44450"/>
                </a:lnTo>
                <a:lnTo>
                  <a:pt x="133350" y="44450"/>
                </a:lnTo>
                <a:lnTo>
                  <a:pt x="165100" y="44450"/>
                </a:lnTo>
                <a:lnTo>
                  <a:pt x="196850" y="44450"/>
                </a:lnTo>
                <a:lnTo>
                  <a:pt x="228600" y="44450"/>
                </a:lnTo>
                <a:lnTo>
                  <a:pt x="266700" y="44450"/>
                </a:lnTo>
                <a:lnTo>
                  <a:pt x="298450" y="38100"/>
                </a:lnTo>
                <a:lnTo>
                  <a:pt x="336550" y="38100"/>
                </a:lnTo>
                <a:lnTo>
                  <a:pt x="374650" y="31750"/>
                </a:lnTo>
                <a:lnTo>
                  <a:pt x="412750" y="31750"/>
                </a:lnTo>
                <a:lnTo>
                  <a:pt x="444500" y="25400"/>
                </a:lnTo>
                <a:lnTo>
                  <a:pt x="476250" y="25400"/>
                </a:lnTo>
                <a:lnTo>
                  <a:pt x="508000" y="25400"/>
                </a:lnTo>
                <a:lnTo>
                  <a:pt x="539750" y="19050"/>
                </a:lnTo>
                <a:lnTo>
                  <a:pt x="558800" y="19050"/>
                </a:lnTo>
                <a:lnTo>
                  <a:pt x="577850" y="19050"/>
                </a:lnTo>
                <a:lnTo>
                  <a:pt x="609600" y="12700"/>
                </a:lnTo>
                <a:lnTo>
                  <a:pt x="628650" y="6350"/>
                </a:lnTo>
                <a:lnTo>
                  <a:pt x="628650" y="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72" name="SMARTINK"/>
          <p:cNvSpPr/>
          <p:nvPr/>
        </p:nvSpPr>
        <p:spPr bwMode="auto">
          <a:xfrm>
            <a:off x="1073150" y="4813360"/>
            <a:ext cx="730251" cy="533401"/>
          </a:xfrm>
          <a:custGeom>
            <a:avLst/>
            <a:gdLst/>
            <a:ahLst/>
            <a:cxnLst/>
            <a:rect l="0" t="0" r="0" b="0"/>
            <a:pathLst>
              <a:path w="730251" h="533401">
                <a:moveTo>
                  <a:pt x="730250" y="12700"/>
                </a:moveTo>
                <a:lnTo>
                  <a:pt x="723900" y="0"/>
                </a:lnTo>
                <a:lnTo>
                  <a:pt x="692150" y="25400"/>
                </a:lnTo>
                <a:lnTo>
                  <a:pt x="673100" y="44450"/>
                </a:lnTo>
                <a:lnTo>
                  <a:pt x="654050" y="57150"/>
                </a:lnTo>
                <a:lnTo>
                  <a:pt x="641350" y="69850"/>
                </a:lnTo>
                <a:lnTo>
                  <a:pt x="615950" y="82550"/>
                </a:lnTo>
                <a:lnTo>
                  <a:pt x="596900" y="101600"/>
                </a:lnTo>
                <a:lnTo>
                  <a:pt x="571500" y="120650"/>
                </a:lnTo>
                <a:lnTo>
                  <a:pt x="539750" y="139700"/>
                </a:lnTo>
                <a:lnTo>
                  <a:pt x="508000" y="158750"/>
                </a:lnTo>
                <a:lnTo>
                  <a:pt x="469900" y="184150"/>
                </a:lnTo>
                <a:lnTo>
                  <a:pt x="438150" y="209550"/>
                </a:lnTo>
                <a:lnTo>
                  <a:pt x="400050" y="234950"/>
                </a:lnTo>
                <a:lnTo>
                  <a:pt x="361950" y="260350"/>
                </a:lnTo>
                <a:lnTo>
                  <a:pt x="323850" y="285750"/>
                </a:lnTo>
                <a:lnTo>
                  <a:pt x="285750" y="311150"/>
                </a:lnTo>
                <a:lnTo>
                  <a:pt x="247650" y="336550"/>
                </a:lnTo>
                <a:lnTo>
                  <a:pt x="209550" y="361950"/>
                </a:lnTo>
                <a:lnTo>
                  <a:pt x="177800" y="387350"/>
                </a:lnTo>
                <a:lnTo>
                  <a:pt x="152400" y="406400"/>
                </a:lnTo>
                <a:lnTo>
                  <a:pt x="127000" y="425450"/>
                </a:lnTo>
                <a:lnTo>
                  <a:pt x="101600" y="444500"/>
                </a:lnTo>
                <a:lnTo>
                  <a:pt x="82550" y="463550"/>
                </a:lnTo>
                <a:lnTo>
                  <a:pt x="63500" y="476250"/>
                </a:lnTo>
                <a:lnTo>
                  <a:pt x="38100" y="495300"/>
                </a:lnTo>
                <a:lnTo>
                  <a:pt x="6350" y="514350"/>
                </a:lnTo>
                <a:lnTo>
                  <a:pt x="0" y="53340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73" name="SMARTINK"/>
          <p:cNvSpPr/>
          <p:nvPr/>
        </p:nvSpPr>
        <p:spPr bwMode="auto">
          <a:xfrm>
            <a:off x="5207000" y="5200710"/>
            <a:ext cx="647701" cy="393701"/>
          </a:xfrm>
          <a:custGeom>
            <a:avLst/>
            <a:gdLst/>
            <a:ahLst/>
            <a:cxnLst/>
            <a:rect l="0" t="0" r="0" b="0"/>
            <a:pathLst>
              <a:path w="647701" h="393701">
                <a:moveTo>
                  <a:pt x="647700" y="6350"/>
                </a:moveTo>
                <a:lnTo>
                  <a:pt x="635000" y="0"/>
                </a:lnTo>
                <a:lnTo>
                  <a:pt x="590550" y="25400"/>
                </a:lnTo>
                <a:lnTo>
                  <a:pt x="565150" y="44450"/>
                </a:lnTo>
                <a:lnTo>
                  <a:pt x="552450" y="50800"/>
                </a:lnTo>
                <a:lnTo>
                  <a:pt x="533400" y="63500"/>
                </a:lnTo>
                <a:lnTo>
                  <a:pt x="514350" y="76200"/>
                </a:lnTo>
                <a:lnTo>
                  <a:pt x="495300" y="95250"/>
                </a:lnTo>
                <a:lnTo>
                  <a:pt x="469900" y="114300"/>
                </a:lnTo>
                <a:lnTo>
                  <a:pt x="444500" y="133350"/>
                </a:lnTo>
                <a:lnTo>
                  <a:pt x="412750" y="152400"/>
                </a:lnTo>
                <a:lnTo>
                  <a:pt x="387350" y="171450"/>
                </a:lnTo>
                <a:lnTo>
                  <a:pt x="355600" y="190500"/>
                </a:lnTo>
                <a:lnTo>
                  <a:pt x="323850" y="209550"/>
                </a:lnTo>
                <a:lnTo>
                  <a:pt x="292100" y="228600"/>
                </a:lnTo>
                <a:lnTo>
                  <a:pt x="260350" y="247650"/>
                </a:lnTo>
                <a:lnTo>
                  <a:pt x="228600" y="260350"/>
                </a:lnTo>
                <a:lnTo>
                  <a:pt x="203200" y="279400"/>
                </a:lnTo>
                <a:lnTo>
                  <a:pt x="177800" y="292100"/>
                </a:lnTo>
                <a:lnTo>
                  <a:pt x="152400" y="304800"/>
                </a:lnTo>
                <a:lnTo>
                  <a:pt x="127000" y="317500"/>
                </a:lnTo>
                <a:lnTo>
                  <a:pt x="107950" y="323850"/>
                </a:lnTo>
                <a:lnTo>
                  <a:pt x="88900" y="336550"/>
                </a:lnTo>
                <a:lnTo>
                  <a:pt x="63500" y="349250"/>
                </a:lnTo>
                <a:lnTo>
                  <a:pt x="38100" y="361950"/>
                </a:lnTo>
                <a:lnTo>
                  <a:pt x="6350" y="381000"/>
                </a:lnTo>
                <a:lnTo>
                  <a:pt x="0" y="39370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74" name="SMARTINK"/>
          <p:cNvSpPr/>
          <p:nvPr/>
        </p:nvSpPr>
        <p:spPr bwMode="auto">
          <a:xfrm>
            <a:off x="5949950" y="4756210"/>
            <a:ext cx="488951" cy="431801"/>
          </a:xfrm>
          <a:custGeom>
            <a:avLst/>
            <a:gdLst/>
            <a:ahLst/>
            <a:cxnLst/>
            <a:rect l="0" t="0" r="0" b="0"/>
            <a:pathLst>
              <a:path w="488951" h="431801">
                <a:moveTo>
                  <a:pt x="482600" y="12700"/>
                </a:moveTo>
                <a:lnTo>
                  <a:pt x="488950" y="0"/>
                </a:lnTo>
                <a:lnTo>
                  <a:pt x="463550" y="25400"/>
                </a:lnTo>
                <a:lnTo>
                  <a:pt x="438150" y="50800"/>
                </a:lnTo>
                <a:lnTo>
                  <a:pt x="425450" y="69850"/>
                </a:lnTo>
                <a:lnTo>
                  <a:pt x="406400" y="88900"/>
                </a:lnTo>
                <a:lnTo>
                  <a:pt x="381000" y="107950"/>
                </a:lnTo>
                <a:lnTo>
                  <a:pt x="361950" y="127000"/>
                </a:lnTo>
                <a:lnTo>
                  <a:pt x="336550" y="146050"/>
                </a:lnTo>
                <a:lnTo>
                  <a:pt x="311150" y="171450"/>
                </a:lnTo>
                <a:lnTo>
                  <a:pt x="285750" y="190500"/>
                </a:lnTo>
                <a:lnTo>
                  <a:pt x="260350" y="215900"/>
                </a:lnTo>
                <a:lnTo>
                  <a:pt x="234950" y="234950"/>
                </a:lnTo>
                <a:lnTo>
                  <a:pt x="209550" y="254000"/>
                </a:lnTo>
                <a:lnTo>
                  <a:pt x="184150" y="273050"/>
                </a:lnTo>
                <a:lnTo>
                  <a:pt x="165100" y="292100"/>
                </a:lnTo>
                <a:lnTo>
                  <a:pt x="139700" y="311150"/>
                </a:lnTo>
                <a:lnTo>
                  <a:pt x="120650" y="323850"/>
                </a:lnTo>
                <a:lnTo>
                  <a:pt x="101600" y="342900"/>
                </a:lnTo>
                <a:lnTo>
                  <a:pt x="82550" y="355600"/>
                </a:lnTo>
                <a:lnTo>
                  <a:pt x="57150" y="381000"/>
                </a:lnTo>
                <a:lnTo>
                  <a:pt x="25400" y="406400"/>
                </a:lnTo>
                <a:lnTo>
                  <a:pt x="0" y="43180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75" name="SMARTINK"/>
          <p:cNvSpPr/>
          <p:nvPr/>
        </p:nvSpPr>
        <p:spPr bwMode="auto">
          <a:xfrm>
            <a:off x="6807200" y="5067360"/>
            <a:ext cx="596901" cy="552451"/>
          </a:xfrm>
          <a:custGeom>
            <a:avLst/>
            <a:gdLst/>
            <a:ahLst/>
            <a:cxnLst/>
            <a:rect l="0" t="0" r="0" b="0"/>
            <a:pathLst>
              <a:path w="596901" h="552451">
                <a:moveTo>
                  <a:pt x="590550" y="19050"/>
                </a:moveTo>
                <a:lnTo>
                  <a:pt x="596900" y="0"/>
                </a:lnTo>
                <a:lnTo>
                  <a:pt x="577850" y="25400"/>
                </a:lnTo>
                <a:lnTo>
                  <a:pt x="571500" y="44450"/>
                </a:lnTo>
                <a:lnTo>
                  <a:pt x="552450" y="63500"/>
                </a:lnTo>
                <a:lnTo>
                  <a:pt x="539750" y="82550"/>
                </a:lnTo>
                <a:lnTo>
                  <a:pt x="520700" y="101600"/>
                </a:lnTo>
                <a:lnTo>
                  <a:pt x="495300" y="127000"/>
                </a:lnTo>
                <a:lnTo>
                  <a:pt x="469900" y="152400"/>
                </a:lnTo>
                <a:lnTo>
                  <a:pt x="438150" y="184150"/>
                </a:lnTo>
                <a:lnTo>
                  <a:pt x="406400" y="209550"/>
                </a:lnTo>
                <a:lnTo>
                  <a:pt x="374650" y="241300"/>
                </a:lnTo>
                <a:lnTo>
                  <a:pt x="342900" y="273050"/>
                </a:lnTo>
                <a:lnTo>
                  <a:pt x="311150" y="304800"/>
                </a:lnTo>
                <a:lnTo>
                  <a:pt x="273050" y="330200"/>
                </a:lnTo>
                <a:lnTo>
                  <a:pt x="241300" y="361950"/>
                </a:lnTo>
                <a:lnTo>
                  <a:pt x="209550" y="387350"/>
                </a:lnTo>
                <a:lnTo>
                  <a:pt x="184150" y="406400"/>
                </a:lnTo>
                <a:lnTo>
                  <a:pt x="152400" y="431800"/>
                </a:lnTo>
                <a:lnTo>
                  <a:pt x="127000" y="450850"/>
                </a:lnTo>
                <a:lnTo>
                  <a:pt x="107950" y="463550"/>
                </a:lnTo>
                <a:lnTo>
                  <a:pt x="82550" y="482600"/>
                </a:lnTo>
                <a:lnTo>
                  <a:pt x="63500" y="495300"/>
                </a:lnTo>
                <a:lnTo>
                  <a:pt x="38100" y="514350"/>
                </a:lnTo>
                <a:lnTo>
                  <a:pt x="6350" y="539750"/>
                </a:lnTo>
                <a:lnTo>
                  <a:pt x="0" y="55245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76" name="SMARTINK"/>
          <p:cNvSpPr/>
          <p:nvPr/>
        </p:nvSpPr>
        <p:spPr bwMode="auto">
          <a:xfrm>
            <a:off x="1955800" y="5854760"/>
            <a:ext cx="139701" cy="209551"/>
          </a:xfrm>
          <a:custGeom>
            <a:avLst/>
            <a:gdLst/>
            <a:ahLst/>
            <a:cxnLst/>
            <a:rect l="0" t="0" r="0" b="0"/>
            <a:pathLst>
              <a:path w="139701" h="209551">
                <a:moveTo>
                  <a:pt x="127000" y="50800"/>
                </a:moveTo>
                <a:lnTo>
                  <a:pt x="127000" y="31750"/>
                </a:lnTo>
                <a:lnTo>
                  <a:pt x="120650" y="12700"/>
                </a:lnTo>
                <a:lnTo>
                  <a:pt x="95250" y="0"/>
                </a:lnTo>
                <a:lnTo>
                  <a:pt x="63500" y="6350"/>
                </a:lnTo>
                <a:lnTo>
                  <a:pt x="31750" y="19050"/>
                </a:lnTo>
                <a:lnTo>
                  <a:pt x="6350" y="44450"/>
                </a:lnTo>
                <a:lnTo>
                  <a:pt x="0" y="57150"/>
                </a:lnTo>
                <a:lnTo>
                  <a:pt x="0" y="76200"/>
                </a:lnTo>
                <a:lnTo>
                  <a:pt x="12700" y="82550"/>
                </a:lnTo>
                <a:lnTo>
                  <a:pt x="38100" y="95250"/>
                </a:lnTo>
                <a:lnTo>
                  <a:pt x="57150" y="101600"/>
                </a:lnTo>
                <a:lnTo>
                  <a:pt x="88900" y="114300"/>
                </a:lnTo>
                <a:lnTo>
                  <a:pt x="120650" y="127000"/>
                </a:lnTo>
                <a:lnTo>
                  <a:pt x="133350" y="146050"/>
                </a:lnTo>
                <a:lnTo>
                  <a:pt x="139700" y="165100"/>
                </a:lnTo>
                <a:lnTo>
                  <a:pt x="133350" y="177800"/>
                </a:lnTo>
                <a:lnTo>
                  <a:pt x="114300" y="196850"/>
                </a:lnTo>
                <a:lnTo>
                  <a:pt x="82550" y="209550"/>
                </a:lnTo>
                <a:lnTo>
                  <a:pt x="50800" y="203200"/>
                </a:lnTo>
                <a:lnTo>
                  <a:pt x="38100" y="1968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77" name="SMARTINK"/>
          <p:cNvSpPr/>
          <p:nvPr/>
        </p:nvSpPr>
        <p:spPr bwMode="auto">
          <a:xfrm>
            <a:off x="2178050" y="5873810"/>
            <a:ext cx="114301" cy="171451"/>
          </a:xfrm>
          <a:custGeom>
            <a:avLst/>
            <a:gdLst/>
            <a:ahLst/>
            <a:cxnLst/>
            <a:rect l="0" t="0" r="0" b="0"/>
            <a:pathLst>
              <a:path w="114301" h="171451">
                <a:moveTo>
                  <a:pt x="50800" y="19050"/>
                </a:moveTo>
                <a:lnTo>
                  <a:pt x="38100" y="12700"/>
                </a:lnTo>
                <a:lnTo>
                  <a:pt x="25400" y="25400"/>
                </a:lnTo>
                <a:lnTo>
                  <a:pt x="12700" y="38100"/>
                </a:lnTo>
                <a:lnTo>
                  <a:pt x="6350" y="69850"/>
                </a:lnTo>
                <a:lnTo>
                  <a:pt x="0" y="95250"/>
                </a:lnTo>
                <a:lnTo>
                  <a:pt x="0" y="114300"/>
                </a:lnTo>
                <a:lnTo>
                  <a:pt x="12700" y="146050"/>
                </a:lnTo>
                <a:lnTo>
                  <a:pt x="31750" y="165100"/>
                </a:lnTo>
                <a:lnTo>
                  <a:pt x="44450" y="171450"/>
                </a:lnTo>
                <a:lnTo>
                  <a:pt x="63500" y="171450"/>
                </a:lnTo>
                <a:lnTo>
                  <a:pt x="76200" y="165100"/>
                </a:lnTo>
                <a:lnTo>
                  <a:pt x="88900" y="152400"/>
                </a:lnTo>
                <a:lnTo>
                  <a:pt x="107950" y="127000"/>
                </a:lnTo>
                <a:lnTo>
                  <a:pt x="114300" y="101600"/>
                </a:lnTo>
                <a:lnTo>
                  <a:pt x="114300" y="76200"/>
                </a:lnTo>
                <a:lnTo>
                  <a:pt x="107950" y="50800"/>
                </a:lnTo>
                <a:lnTo>
                  <a:pt x="101600" y="31750"/>
                </a:lnTo>
                <a:lnTo>
                  <a:pt x="88900" y="12700"/>
                </a:lnTo>
                <a:lnTo>
                  <a:pt x="76200" y="0"/>
                </a:lnTo>
                <a:lnTo>
                  <a:pt x="38100" y="0"/>
                </a:lnTo>
                <a:lnTo>
                  <a:pt x="3810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78" name="SMARTINK"/>
          <p:cNvSpPr/>
          <p:nvPr/>
        </p:nvSpPr>
        <p:spPr bwMode="auto">
          <a:xfrm>
            <a:off x="2330450" y="5975410"/>
            <a:ext cx="82551" cy="203201"/>
          </a:xfrm>
          <a:custGeom>
            <a:avLst/>
            <a:gdLst/>
            <a:ahLst/>
            <a:cxnLst/>
            <a:rect l="0" t="0" r="0" b="0"/>
            <a:pathLst>
              <a:path w="82551" h="203201">
                <a:moveTo>
                  <a:pt x="38100" y="0"/>
                </a:moveTo>
                <a:lnTo>
                  <a:pt x="31750" y="19050"/>
                </a:lnTo>
                <a:lnTo>
                  <a:pt x="25400" y="44450"/>
                </a:lnTo>
                <a:lnTo>
                  <a:pt x="6350" y="76200"/>
                </a:lnTo>
                <a:lnTo>
                  <a:pt x="0" y="88900"/>
                </a:lnTo>
                <a:lnTo>
                  <a:pt x="6350" y="107950"/>
                </a:lnTo>
                <a:lnTo>
                  <a:pt x="25400" y="114300"/>
                </a:lnTo>
                <a:lnTo>
                  <a:pt x="50800" y="107950"/>
                </a:lnTo>
                <a:lnTo>
                  <a:pt x="69850" y="101600"/>
                </a:lnTo>
                <a:lnTo>
                  <a:pt x="82550" y="82550"/>
                </a:lnTo>
                <a:lnTo>
                  <a:pt x="82550" y="57150"/>
                </a:lnTo>
                <a:lnTo>
                  <a:pt x="82550" y="88900"/>
                </a:lnTo>
                <a:lnTo>
                  <a:pt x="82550" y="127000"/>
                </a:lnTo>
                <a:lnTo>
                  <a:pt x="82550" y="158750"/>
                </a:lnTo>
                <a:lnTo>
                  <a:pt x="82550" y="190500"/>
                </a:lnTo>
                <a:lnTo>
                  <a:pt x="82550" y="2032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79" name="SMARTINK"/>
          <p:cNvSpPr/>
          <p:nvPr/>
        </p:nvSpPr>
        <p:spPr bwMode="auto">
          <a:xfrm>
            <a:off x="2393950" y="5715060"/>
            <a:ext cx="107951" cy="120651"/>
          </a:xfrm>
          <a:custGeom>
            <a:avLst/>
            <a:gdLst/>
            <a:ahLst/>
            <a:cxnLst/>
            <a:rect l="0" t="0" r="0" b="0"/>
            <a:pathLst>
              <a:path w="107951" h="120651">
                <a:moveTo>
                  <a:pt x="0" y="6350"/>
                </a:moveTo>
                <a:lnTo>
                  <a:pt x="31750" y="0"/>
                </a:lnTo>
                <a:lnTo>
                  <a:pt x="63500" y="0"/>
                </a:lnTo>
                <a:lnTo>
                  <a:pt x="76200" y="12700"/>
                </a:lnTo>
                <a:lnTo>
                  <a:pt x="69850" y="50800"/>
                </a:lnTo>
                <a:lnTo>
                  <a:pt x="57150" y="76200"/>
                </a:lnTo>
                <a:lnTo>
                  <a:pt x="31750" y="107950"/>
                </a:lnTo>
                <a:lnTo>
                  <a:pt x="57150" y="120650"/>
                </a:lnTo>
                <a:lnTo>
                  <a:pt x="82550" y="120650"/>
                </a:lnTo>
                <a:lnTo>
                  <a:pt x="107950" y="1206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80" name="SMARTINK"/>
          <p:cNvSpPr/>
          <p:nvPr/>
        </p:nvSpPr>
        <p:spPr bwMode="auto">
          <a:xfrm>
            <a:off x="2527300" y="5765860"/>
            <a:ext cx="82551" cy="1"/>
          </a:xfrm>
          <a:custGeom>
            <a:avLst/>
            <a:gdLst/>
            <a:ahLst/>
            <a:cxnLst/>
            <a:rect l="0" t="0" r="0" b="0"/>
            <a:pathLst>
              <a:path w="82551" h="1">
                <a:moveTo>
                  <a:pt x="0" y="0"/>
                </a:moveTo>
                <a:lnTo>
                  <a:pt x="25400" y="0"/>
                </a:lnTo>
                <a:lnTo>
                  <a:pt x="57150" y="0"/>
                </a:lnTo>
                <a:lnTo>
                  <a:pt x="825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81" name="SMARTINK"/>
          <p:cNvSpPr/>
          <p:nvPr/>
        </p:nvSpPr>
        <p:spPr bwMode="auto">
          <a:xfrm>
            <a:off x="2698750" y="5791260"/>
            <a:ext cx="63501" cy="234951"/>
          </a:xfrm>
          <a:custGeom>
            <a:avLst/>
            <a:gdLst/>
            <a:ahLst/>
            <a:cxnLst/>
            <a:rect l="0" t="0" r="0" b="0"/>
            <a:pathLst>
              <a:path w="63501" h="234951">
                <a:moveTo>
                  <a:pt x="63500" y="12700"/>
                </a:moveTo>
                <a:lnTo>
                  <a:pt x="57150" y="0"/>
                </a:lnTo>
                <a:lnTo>
                  <a:pt x="38100" y="25400"/>
                </a:lnTo>
                <a:lnTo>
                  <a:pt x="25400" y="50800"/>
                </a:lnTo>
                <a:lnTo>
                  <a:pt x="19050" y="76200"/>
                </a:lnTo>
                <a:lnTo>
                  <a:pt x="12700" y="107950"/>
                </a:lnTo>
                <a:lnTo>
                  <a:pt x="6350" y="133350"/>
                </a:lnTo>
                <a:lnTo>
                  <a:pt x="0" y="158750"/>
                </a:lnTo>
                <a:lnTo>
                  <a:pt x="0" y="190500"/>
                </a:lnTo>
                <a:lnTo>
                  <a:pt x="6350" y="209550"/>
                </a:lnTo>
                <a:lnTo>
                  <a:pt x="19050" y="222250"/>
                </a:lnTo>
                <a:lnTo>
                  <a:pt x="38100" y="2349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82" name="SMARTINK"/>
          <p:cNvSpPr/>
          <p:nvPr/>
        </p:nvSpPr>
        <p:spPr bwMode="auto">
          <a:xfrm>
            <a:off x="2851150" y="5918260"/>
            <a:ext cx="273051" cy="171451"/>
          </a:xfrm>
          <a:custGeom>
            <a:avLst/>
            <a:gdLst/>
            <a:ahLst/>
            <a:cxnLst/>
            <a:rect l="0" t="0" r="0" b="0"/>
            <a:pathLst>
              <a:path w="273051" h="171451">
                <a:moveTo>
                  <a:pt x="69850" y="12700"/>
                </a:moveTo>
                <a:lnTo>
                  <a:pt x="50800" y="0"/>
                </a:lnTo>
                <a:lnTo>
                  <a:pt x="25400" y="6350"/>
                </a:lnTo>
                <a:lnTo>
                  <a:pt x="12700" y="12700"/>
                </a:lnTo>
                <a:lnTo>
                  <a:pt x="0" y="31750"/>
                </a:lnTo>
                <a:lnTo>
                  <a:pt x="0" y="50800"/>
                </a:lnTo>
                <a:lnTo>
                  <a:pt x="6350" y="63500"/>
                </a:lnTo>
                <a:lnTo>
                  <a:pt x="25400" y="69850"/>
                </a:lnTo>
                <a:lnTo>
                  <a:pt x="38100" y="63500"/>
                </a:lnTo>
                <a:lnTo>
                  <a:pt x="50800" y="44450"/>
                </a:lnTo>
                <a:lnTo>
                  <a:pt x="50800" y="25400"/>
                </a:lnTo>
                <a:lnTo>
                  <a:pt x="44450" y="38100"/>
                </a:lnTo>
                <a:lnTo>
                  <a:pt x="50800" y="50800"/>
                </a:lnTo>
                <a:lnTo>
                  <a:pt x="63500" y="57150"/>
                </a:lnTo>
                <a:lnTo>
                  <a:pt x="88900" y="63500"/>
                </a:lnTo>
                <a:lnTo>
                  <a:pt x="114300" y="63500"/>
                </a:lnTo>
                <a:lnTo>
                  <a:pt x="146050" y="57150"/>
                </a:lnTo>
                <a:lnTo>
                  <a:pt x="171450" y="44450"/>
                </a:lnTo>
                <a:lnTo>
                  <a:pt x="190500" y="31750"/>
                </a:lnTo>
                <a:lnTo>
                  <a:pt x="184150" y="19050"/>
                </a:lnTo>
                <a:lnTo>
                  <a:pt x="171450" y="25400"/>
                </a:lnTo>
                <a:lnTo>
                  <a:pt x="152400" y="38100"/>
                </a:lnTo>
                <a:lnTo>
                  <a:pt x="146050" y="50800"/>
                </a:lnTo>
                <a:lnTo>
                  <a:pt x="146050" y="69850"/>
                </a:lnTo>
                <a:lnTo>
                  <a:pt x="165100" y="76200"/>
                </a:lnTo>
                <a:lnTo>
                  <a:pt x="184150" y="69850"/>
                </a:lnTo>
                <a:lnTo>
                  <a:pt x="190500" y="57150"/>
                </a:lnTo>
                <a:lnTo>
                  <a:pt x="190500" y="82550"/>
                </a:lnTo>
                <a:lnTo>
                  <a:pt x="190500" y="114300"/>
                </a:lnTo>
                <a:lnTo>
                  <a:pt x="190500" y="146050"/>
                </a:lnTo>
                <a:lnTo>
                  <a:pt x="196850" y="165100"/>
                </a:lnTo>
                <a:lnTo>
                  <a:pt x="209550" y="171450"/>
                </a:lnTo>
                <a:lnTo>
                  <a:pt x="241300" y="152400"/>
                </a:lnTo>
                <a:lnTo>
                  <a:pt x="254000" y="127000"/>
                </a:lnTo>
                <a:lnTo>
                  <a:pt x="266700" y="95250"/>
                </a:lnTo>
                <a:lnTo>
                  <a:pt x="273050" y="88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83" name="SMARTINK"/>
          <p:cNvSpPr/>
          <p:nvPr/>
        </p:nvSpPr>
        <p:spPr bwMode="auto">
          <a:xfrm>
            <a:off x="3092450" y="5791260"/>
            <a:ext cx="127001" cy="279401"/>
          </a:xfrm>
          <a:custGeom>
            <a:avLst/>
            <a:gdLst/>
            <a:ahLst/>
            <a:cxnLst/>
            <a:rect l="0" t="0" r="0" b="0"/>
            <a:pathLst>
              <a:path w="127001" h="279401">
                <a:moveTo>
                  <a:pt x="0" y="0"/>
                </a:moveTo>
                <a:lnTo>
                  <a:pt x="25400" y="6350"/>
                </a:lnTo>
                <a:lnTo>
                  <a:pt x="44450" y="25400"/>
                </a:lnTo>
                <a:lnTo>
                  <a:pt x="69850" y="50800"/>
                </a:lnTo>
                <a:lnTo>
                  <a:pt x="95250" y="82550"/>
                </a:lnTo>
                <a:lnTo>
                  <a:pt x="114300" y="114300"/>
                </a:lnTo>
                <a:lnTo>
                  <a:pt x="127000" y="146050"/>
                </a:lnTo>
                <a:lnTo>
                  <a:pt x="127000" y="171450"/>
                </a:lnTo>
                <a:lnTo>
                  <a:pt x="127000" y="203200"/>
                </a:lnTo>
                <a:lnTo>
                  <a:pt x="120650" y="228600"/>
                </a:lnTo>
                <a:lnTo>
                  <a:pt x="101600" y="260350"/>
                </a:lnTo>
                <a:lnTo>
                  <a:pt x="95250" y="2794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84" name="SMARTINK"/>
          <p:cNvSpPr/>
          <p:nvPr/>
        </p:nvSpPr>
        <p:spPr bwMode="auto">
          <a:xfrm>
            <a:off x="3505200" y="5829360"/>
            <a:ext cx="6351" cy="247651"/>
          </a:xfrm>
          <a:custGeom>
            <a:avLst/>
            <a:gdLst/>
            <a:ahLst/>
            <a:cxnLst/>
            <a:rect l="0" t="0" r="0" b="0"/>
            <a:pathLst>
              <a:path w="6351" h="247651">
                <a:moveTo>
                  <a:pt x="6350" y="0"/>
                </a:moveTo>
                <a:lnTo>
                  <a:pt x="6350" y="25400"/>
                </a:lnTo>
                <a:lnTo>
                  <a:pt x="6350" y="50800"/>
                </a:lnTo>
                <a:lnTo>
                  <a:pt x="6350" y="76200"/>
                </a:lnTo>
                <a:lnTo>
                  <a:pt x="6350" y="107950"/>
                </a:lnTo>
                <a:lnTo>
                  <a:pt x="6350" y="139700"/>
                </a:lnTo>
                <a:lnTo>
                  <a:pt x="6350" y="165100"/>
                </a:lnTo>
                <a:lnTo>
                  <a:pt x="0" y="190500"/>
                </a:lnTo>
                <a:lnTo>
                  <a:pt x="0" y="215900"/>
                </a:lnTo>
                <a:lnTo>
                  <a:pt x="6350" y="2476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85" name="SMARTINK"/>
          <p:cNvSpPr/>
          <p:nvPr/>
        </p:nvSpPr>
        <p:spPr bwMode="auto">
          <a:xfrm>
            <a:off x="3397250" y="5930960"/>
            <a:ext cx="266701" cy="19051"/>
          </a:xfrm>
          <a:custGeom>
            <a:avLst/>
            <a:gdLst/>
            <a:ahLst/>
            <a:cxnLst/>
            <a:rect l="0" t="0" r="0" b="0"/>
            <a:pathLst>
              <a:path w="266701" h="19051">
                <a:moveTo>
                  <a:pt x="0" y="19050"/>
                </a:moveTo>
                <a:lnTo>
                  <a:pt x="12700" y="12700"/>
                </a:lnTo>
                <a:lnTo>
                  <a:pt x="38100" y="12700"/>
                </a:lnTo>
                <a:lnTo>
                  <a:pt x="63500" y="12700"/>
                </a:lnTo>
                <a:lnTo>
                  <a:pt x="95250" y="6350"/>
                </a:lnTo>
                <a:lnTo>
                  <a:pt x="114300" y="6350"/>
                </a:lnTo>
                <a:lnTo>
                  <a:pt x="146050" y="6350"/>
                </a:lnTo>
                <a:lnTo>
                  <a:pt x="165100" y="6350"/>
                </a:lnTo>
                <a:lnTo>
                  <a:pt x="196850" y="0"/>
                </a:lnTo>
                <a:lnTo>
                  <a:pt x="222250" y="0"/>
                </a:lnTo>
                <a:lnTo>
                  <a:pt x="247650" y="0"/>
                </a:lnTo>
                <a:lnTo>
                  <a:pt x="2667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86" name="SMARTINK"/>
          <p:cNvSpPr/>
          <p:nvPr/>
        </p:nvSpPr>
        <p:spPr bwMode="auto">
          <a:xfrm>
            <a:off x="3835400" y="5854760"/>
            <a:ext cx="12701" cy="222251"/>
          </a:xfrm>
          <a:custGeom>
            <a:avLst/>
            <a:gdLst/>
            <a:ahLst/>
            <a:cxnLst/>
            <a:rect l="0" t="0" r="0" b="0"/>
            <a:pathLst>
              <a:path w="12701" h="222251">
                <a:moveTo>
                  <a:pt x="12700" y="0"/>
                </a:moveTo>
                <a:lnTo>
                  <a:pt x="6350" y="19050"/>
                </a:lnTo>
                <a:lnTo>
                  <a:pt x="6350" y="44450"/>
                </a:lnTo>
                <a:lnTo>
                  <a:pt x="6350" y="69850"/>
                </a:lnTo>
                <a:lnTo>
                  <a:pt x="0" y="95250"/>
                </a:lnTo>
                <a:lnTo>
                  <a:pt x="0" y="127000"/>
                </a:lnTo>
                <a:lnTo>
                  <a:pt x="0" y="152400"/>
                </a:lnTo>
                <a:lnTo>
                  <a:pt x="0" y="184150"/>
                </a:lnTo>
                <a:lnTo>
                  <a:pt x="0" y="203200"/>
                </a:lnTo>
                <a:lnTo>
                  <a:pt x="6350" y="2222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87" name="SMARTINK"/>
          <p:cNvSpPr/>
          <p:nvPr/>
        </p:nvSpPr>
        <p:spPr bwMode="auto">
          <a:xfrm>
            <a:off x="3835400" y="5854760"/>
            <a:ext cx="139701" cy="215901"/>
          </a:xfrm>
          <a:custGeom>
            <a:avLst/>
            <a:gdLst/>
            <a:ahLst/>
            <a:cxnLst/>
            <a:rect l="0" t="0" r="0" b="0"/>
            <a:pathLst>
              <a:path w="139701" h="215901">
                <a:moveTo>
                  <a:pt x="6350" y="25400"/>
                </a:moveTo>
                <a:lnTo>
                  <a:pt x="0" y="12700"/>
                </a:lnTo>
                <a:lnTo>
                  <a:pt x="25400" y="0"/>
                </a:lnTo>
                <a:lnTo>
                  <a:pt x="44450" y="0"/>
                </a:lnTo>
                <a:lnTo>
                  <a:pt x="76200" y="0"/>
                </a:lnTo>
                <a:lnTo>
                  <a:pt x="101600" y="0"/>
                </a:lnTo>
                <a:lnTo>
                  <a:pt x="127000" y="12700"/>
                </a:lnTo>
                <a:lnTo>
                  <a:pt x="139700" y="19050"/>
                </a:lnTo>
                <a:lnTo>
                  <a:pt x="139700" y="38100"/>
                </a:lnTo>
                <a:lnTo>
                  <a:pt x="127000" y="50800"/>
                </a:lnTo>
                <a:lnTo>
                  <a:pt x="101600" y="69850"/>
                </a:lnTo>
                <a:lnTo>
                  <a:pt x="76200" y="82550"/>
                </a:lnTo>
                <a:lnTo>
                  <a:pt x="101600" y="101600"/>
                </a:lnTo>
                <a:lnTo>
                  <a:pt x="127000" y="120650"/>
                </a:lnTo>
                <a:lnTo>
                  <a:pt x="139700" y="139700"/>
                </a:lnTo>
                <a:lnTo>
                  <a:pt x="133350" y="165100"/>
                </a:lnTo>
                <a:lnTo>
                  <a:pt x="114300" y="177800"/>
                </a:lnTo>
                <a:lnTo>
                  <a:pt x="88900" y="196850"/>
                </a:lnTo>
                <a:lnTo>
                  <a:pt x="57150" y="209550"/>
                </a:lnTo>
                <a:lnTo>
                  <a:pt x="44450" y="215900"/>
                </a:lnTo>
                <a:lnTo>
                  <a:pt x="38100" y="215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88" name="SMARTINK"/>
          <p:cNvSpPr/>
          <p:nvPr/>
        </p:nvSpPr>
        <p:spPr bwMode="auto">
          <a:xfrm>
            <a:off x="4032250" y="5956360"/>
            <a:ext cx="146051" cy="107951"/>
          </a:xfrm>
          <a:custGeom>
            <a:avLst/>
            <a:gdLst/>
            <a:ahLst/>
            <a:cxnLst/>
            <a:rect l="0" t="0" r="0" b="0"/>
            <a:pathLst>
              <a:path w="146051" h="107951">
                <a:moveTo>
                  <a:pt x="63500" y="12700"/>
                </a:moveTo>
                <a:lnTo>
                  <a:pt x="50800" y="0"/>
                </a:lnTo>
                <a:lnTo>
                  <a:pt x="25400" y="6350"/>
                </a:lnTo>
                <a:lnTo>
                  <a:pt x="6350" y="25400"/>
                </a:lnTo>
                <a:lnTo>
                  <a:pt x="0" y="38100"/>
                </a:lnTo>
                <a:lnTo>
                  <a:pt x="0" y="63500"/>
                </a:lnTo>
                <a:lnTo>
                  <a:pt x="6350" y="88900"/>
                </a:lnTo>
                <a:lnTo>
                  <a:pt x="25400" y="101600"/>
                </a:lnTo>
                <a:lnTo>
                  <a:pt x="44450" y="95250"/>
                </a:lnTo>
                <a:lnTo>
                  <a:pt x="57150" y="76200"/>
                </a:lnTo>
                <a:lnTo>
                  <a:pt x="69850" y="57150"/>
                </a:lnTo>
                <a:lnTo>
                  <a:pt x="88900" y="63500"/>
                </a:lnTo>
                <a:lnTo>
                  <a:pt x="101600" y="82550"/>
                </a:lnTo>
                <a:lnTo>
                  <a:pt x="120650" y="95250"/>
                </a:lnTo>
                <a:lnTo>
                  <a:pt x="146050" y="1079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89" name="SMARTINK"/>
          <p:cNvSpPr/>
          <p:nvPr/>
        </p:nvSpPr>
        <p:spPr bwMode="auto">
          <a:xfrm>
            <a:off x="4121150" y="5727760"/>
            <a:ext cx="95251" cy="127001"/>
          </a:xfrm>
          <a:custGeom>
            <a:avLst/>
            <a:gdLst/>
            <a:ahLst/>
            <a:cxnLst/>
            <a:rect l="0" t="0" r="0" b="0"/>
            <a:pathLst>
              <a:path w="95251" h="127001">
                <a:moveTo>
                  <a:pt x="0" y="12700"/>
                </a:moveTo>
                <a:lnTo>
                  <a:pt x="25400" y="0"/>
                </a:lnTo>
                <a:lnTo>
                  <a:pt x="44450" y="0"/>
                </a:lnTo>
                <a:lnTo>
                  <a:pt x="57150" y="6350"/>
                </a:lnTo>
                <a:lnTo>
                  <a:pt x="63500" y="19050"/>
                </a:lnTo>
                <a:lnTo>
                  <a:pt x="50800" y="44450"/>
                </a:lnTo>
                <a:lnTo>
                  <a:pt x="31750" y="69850"/>
                </a:lnTo>
                <a:lnTo>
                  <a:pt x="19050" y="95250"/>
                </a:lnTo>
                <a:lnTo>
                  <a:pt x="6350" y="114300"/>
                </a:lnTo>
                <a:lnTo>
                  <a:pt x="12700" y="127000"/>
                </a:lnTo>
                <a:lnTo>
                  <a:pt x="44450" y="127000"/>
                </a:lnTo>
                <a:lnTo>
                  <a:pt x="69850" y="120650"/>
                </a:lnTo>
                <a:lnTo>
                  <a:pt x="95250" y="1206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90" name="SMARTINK"/>
          <p:cNvSpPr/>
          <p:nvPr/>
        </p:nvSpPr>
        <p:spPr bwMode="auto">
          <a:xfrm>
            <a:off x="4298950" y="5715060"/>
            <a:ext cx="6351" cy="165101"/>
          </a:xfrm>
          <a:custGeom>
            <a:avLst/>
            <a:gdLst/>
            <a:ahLst/>
            <a:cxnLst/>
            <a:rect l="0" t="0" r="0" b="0"/>
            <a:pathLst>
              <a:path w="6351" h="165101">
                <a:moveTo>
                  <a:pt x="0" y="0"/>
                </a:moveTo>
                <a:lnTo>
                  <a:pt x="6350" y="25400"/>
                </a:lnTo>
                <a:lnTo>
                  <a:pt x="6350" y="44450"/>
                </a:lnTo>
                <a:lnTo>
                  <a:pt x="6350" y="69850"/>
                </a:lnTo>
                <a:lnTo>
                  <a:pt x="6350" y="88900"/>
                </a:lnTo>
                <a:lnTo>
                  <a:pt x="6350" y="120650"/>
                </a:lnTo>
                <a:lnTo>
                  <a:pt x="0" y="146050"/>
                </a:lnTo>
                <a:lnTo>
                  <a:pt x="0" y="1651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91" name="SMARTINK"/>
          <p:cNvSpPr/>
          <p:nvPr/>
        </p:nvSpPr>
        <p:spPr bwMode="auto">
          <a:xfrm>
            <a:off x="4235450" y="5765860"/>
            <a:ext cx="184151" cy="12701"/>
          </a:xfrm>
          <a:custGeom>
            <a:avLst/>
            <a:gdLst/>
            <a:ahLst/>
            <a:cxnLst/>
            <a:rect l="0" t="0" r="0" b="0"/>
            <a:pathLst>
              <a:path w="184151" h="12701">
                <a:moveTo>
                  <a:pt x="0" y="12700"/>
                </a:moveTo>
                <a:lnTo>
                  <a:pt x="19050" y="12700"/>
                </a:lnTo>
                <a:lnTo>
                  <a:pt x="44450" y="12700"/>
                </a:lnTo>
                <a:lnTo>
                  <a:pt x="69850" y="12700"/>
                </a:lnTo>
                <a:lnTo>
                  <a:pt x="95250" y="12700"/>
                </a:lnTo>
                <a:lnTo>
                  <a:pt x="114300" y="6350"/>
                </a:lnTo>
                <a:lnTo>
                  <a:pt x="139700" y="6350"/>
                </a:lnTo>
                <a:lnTo>
                  <a:pt x="165100" y="0"/>
                </a:lnTo>
                <a:lnTo>
                  <a:pt x="1841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92" name="SMARTINK"/>
          <p:cNvSpPr/>
          <p:nvPr/>
        </p:nvSpPr>
        <p:spPr bwMode="auto">
          <a:xfrm>
            <a:off x="4419600" y="5791260"/>
            <a:ext cx="120651" cy="254001"/>
          </a:xfrm>
          <a:custGeom>
            <a:avLst/>
            <a:gdLst/>
            <a:ahLst/>
            <a:cxnLst/>
            <a:rect l="0" t="0" r="0" b="0"/>
            <a:pathLst>
              <a:path w="120651" h="254001">
                <a:moveTo>
                  <a:pt x="120650" y="0"/>
                </a:moveTo>
                <a:lnTo>
                  <a:pt x="95250" y="6350"/>
                </a:lnTo>
                <a:lnTo>
                  <a:pt x="69850" y="31750"/>
                </a:lnTo>
                <a:lnTo>
                  <a:pt x="50800" y="57150"/>
                </a:lnTo>
                <a:lnTo>
                  <a:pt x="38100" y="82550"/>
                </a:lnTo>
                <a:lnTo>
                  <a:pt x="25400" y="114300"/>
                </a:lnTo>
                <a:lnTo>
                  <a:pt x="12700" y="139700"/>
                </a:lnTo>
                <a:lnTo>
                  <a:pt x="6350" y="165100"/>
                </a:lnTo>
                <a:lnTo>
                  <a:pt x="0" y="190500"/>
                </a:lnTo>
                <a:lnTo>
                  <a:pt x="0" y="209550"/>
                </a:lnTo>
                <a:lnTo>
                  <a:pt x="6350" y="222250"/>
                </a:lnTo>
                <a:lnTo>
                  <a:pt x="12700" y="234950"/>
                </a:lnTo>
                <a:lnTo>
                  <a:pt x="38100" y="2540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93" name="SMARTINK"/>
          <p:cNvSpPr/>
          <p:nvPr/>
        </p:nvSpPr>
        <p:spPr bwMode="auto">
          <a:xfrm>
            <a:off x="4597400" y="5911910"/>
            <a:ext cx="342901" cy="171451"/>
          </a:xfrm>
          <a:custGeom>
            <a:avLst/>
            <a:gdLst/>
            <a:ahLst/>
            <a:cxnLst/>
            <a:rect l="0" t="0" r="0" b="0"/>
            <a:pathLst>
              <a:path w="342901" h="171451">
                <a:moveTo>
                  <a:pt x="82550" y="6350"/>
                </a:moveTo>
                <a:lnTo>
                  <a:pt x="69850" y="0"/>
                </a:lnTo>
                <a:lnTo>
                  <a:pt x="38100" y="6350"/>
                </a:lnTo>
                <a:lnTo>
                  <a:pt x="19050" y="19050"/>
                </a:lnTo>
                <a:lnTo>
                  <a:pt x="6350" y="38100"/>
                </a:lnTo>
                <a:lnTo>
                  <a:pt x="0" y="50800"/>
                </a:lnTo>
                <a:lnTo>
                  <a:pt x="6350" y="63500"/>
                </a:lnTo>
                <a:lnTo>
                  <a:pt x="19050" y="76200"/>
                </a:lnTo>
                <a:lnTo>
                  <a:pt x="31750" y="82550"/>
                </a:lnTo>
                <a:lnTo>
                  <a:pt x="50800" y="82550"/>
                </a:lnTo>
                <a:lnTo>
                  <a:pt x="76200" y="76200"/>
                </a:lnTo>
                <a:lnTo>
                  <a:pt x="88900" y="69850"/>
                </a:lnTo>
                <a:lnTo>
                  <a:pt x="101600" y="63500"/>
                </a:lnTo>
                <a:lnTo>
                  <a:pt x="107950" y="50800"/>
                </a:lnTo>
                <a:lnTo>
                  <a:pt x="101600" y="38100"/>
                </a:lnTo>
                <a:lnTo>
                  <a:pt x="127000" y="57150"/>
                </a:lnTo>
                <a:lnTo>
                  <a:pt x="158750" y="57150"/>
                </a:lnTo>
                <a:lnTo>
                  <a:pt x="184150" y="57150"/>
                </a:lnTo>
                <a:lnTo>
                  <a:pt x="215900" y="57150"/>
                </a:lnTo>
                <a:lnTo>
                  <a:pt x="241300" y="44450"/>
                </a:lnTo>
                <a:lnTo>
                  <a:pt x="247650" y="31750"/>
                </a:lnTo>
                <a:lnTo>
                  <a:pt x="234950" y="25400"/>
                </a:lnTo>
                <a:lnTo>
                  <a:pt x="209550" y="31750"/>
                </a:lnTo>
                <a:lnTo>
                  <a:pt x="184150" y="44450"/>
                </a:lnTo>
                <a:lnTo>
                  <a:pt x="171450" y="57150"/>
                </a:lnTo>
                <a:lnTo>
                  <a:pt x="165100" y="76200"/>
                </a:lnTo>
                <a:lnTo>
                  <a:pt x="177800" y="88900"/>
                </a:lnTo>
                <a:lnTo>
                  <a:pt x="203200" y="88900"/>
                </a:lnTo>
                <a:lnTo>
                  <a:pt x="228600" y="82550"/>
                </a:lnTo>
                <a:lnTo>
                  <a:pt x="241300" y="76200"/>
                </a:lnTo>
                <a:lnTo>
                  <a:pt x="254000" y="57150"/>
                </a:lnTo>
                <a:lnTo>
                  <a:pt x="247650" y="88900"/>
                </a:lnTo>
                <a:lnTo>
                  <a:pt x="241300" y="114300"/>
                </a:lnTo>
                <a:lnTo>
                  <a:pt x="241300" y="139700"/>
                </a:lnTo>
                <a:lnTo>
                  <a:pt x="247650" y="158750"/>
                </a:lnTo>
                <a:lnTo>
                  <a:pt x="254000" y="171450"/>
                </a:lnTo>
                <a:lnTo>
                  <a:pt x="298450" y="139700"/>
                </a:lnTo>
                <a:lnTo>
                  <a:pt x="317500" y="114300"/>
                </a:lnTo>
                <a:lnTo>
                  <a:pt x="336550" y="88900"/>
                </a:lnTo>
                <a:lnTo>
                  <a:pt x="342900" y="69850"/>
                </a:lnTo>
                <a:lnTo>
                  <a:pt x="342900" y="508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94" name="SMARTINK"/>
          <p:cNvSpPr/>
          <p:nvPr/>
        </p:nvSpPr>
        <p:spPr bwMode="auto">
          <a:xfrm>
            <a:off x="4940300" y="5816660"/>
            <a:ext cx="88901" cy="254001"/>
          </a:xfrm>
          <a:custGeom>
            <a:avLst/>
            <a:gdLst/>
            <a:ahLst/>
            <a:cxnLst/>
            <a:rect l="0" t="0" r="0" b="0"/>
            <a:pathLst>
              <a:path w="88901" h="254001">
                <a:moveTo>
                  <a:pt x="0" y="0"/>
                </a:moveTo>
                <a:lnTo>
                  <a:pt x="25400" y="6350"/>
                </a:lnTo>
                <a:lnTo>
                  <a:pt x="44450" y="31750"/>
                </a:lnTo>
                <a:lnTo>
                  <a:pt x="63500" y="57150"/>
                </a:lnTo>
                <a:lnTo>
                  <a:pt x="82550" y="88900"/>
                </a:lnTo>
                <a:lnTo>
                  <a:pt x="88900" y="101600"/>
                </a:lnTo>
                <a:lnTo>
                  <a:pt x="88900" y="120650"/>
                </a:lnTo>
                <a:lnTo>
                  <a:pt x="88900" y="139700"/>
                </a:lnTo>
                <a:lnTo>
                  <a:pt x="88900" y="184150"/>
                </a:lnTo>
                <a:lnTo>
                  <a:pt x="82550" y="209550"/>
                </a:lnTo>
                <a:lnTo>
                  <a:pt x="76200" y="234950"/>
                </a:lnTo>
                <a:lnTo>
                  <a:pt x="69850" y="2540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95" name="SMARTINK"/>
          <p:cNvSpPr/>
          <p:nvPr/>
        </p:nvSpPr>
        <p:spPr bwMode="auto">
          <a:xfrm>
            <a:off x="5213350" y="5924610"/>
            <a:ext cx="660401" cy="12701"/>
          </a:xfrm>
          <a:custGeom>
            <a:avLst/>
            <a:gdLst/>
            <a:ahLst/>
            <a:cxnLst/>
            <a:rect l="0" t="0" r="0" b="0"/>
            <a:pathLst>
              <a:path w="660401" h="12701">
                <a:moveTo>
                  <a:pt x="0" y="12700"/>
                </a:moveTo>
                <a:lnTo>
                  <a:pt x="25400" y="6350"/>
                </a:lnTo>
                <a:lnTo>
                  <a:pt x="50800" y="6350"/>
                </a:lnTo>
                <a:lnTo>
                  <a:pt x="69850" y="6350"/>
                </a:lnTo>
                <a:lnTo>
                  <a:pt x="88900" y="0"/>
                </a:lnTo>
                <a:lnTo>
                  <a:pt x="114300" y="0"/>
                </a:lnTo>
                <a:lnTo>
                  <a:pt x="139700" y="0"/>
                </a:lnTo>
                <a:lnTo>
                  <a:pt x="171450" y="0"/>
                </a:lnTo>
                <a:lnTo>
                  <a:pt x="203200" y="0"/>
                </a:lnTo>
                <a:lnTo>
                  <a:pt x="234950" y="0"/>
                </a:lnTo>
                <a:lnTo>
                  <a:pt x="266700" y="0"/>
                </a:lnTo>
                <a:lnTo>
                  <a:pt x="298450" y="0"/>
                </a:lnTo>
                <a:lnTo>
                  <a:pt x="330200" y="0"/>
                </a:lnTo>
                <a:lnTo>
                  <a:pt x="361950" y="0"/>
                </a:lnTo>
                <a:lnTo>
                  <a:pt x="393700" y="0"/>
                </a:lnTo>
                <a:lnTo>
                  <a:pt x="425450" y="0"/>
                </a:lnTo>
                <a:lnTo>
                  <a:pt x="450850" y="0"/>
                </a:lnTo>
                <a:lnTo>
                  <a:pt x="482600" y="0"/>
                </a:lnTo>
                <a:lnTo>
                  <a:pt x="508000" y="0"/>
                </a:lnTo>
                <a:lnTo>
                  <a:pt x="533400" y="0"/>
                </a:lnTo>
                <a:lnTo>
                  <a:pt x="552450" y="0"/>
                </a:lnTo>
                <a:lnTo>
                  <a:pt x="577850" y="0"/>
                </a:lnTo>
                <a:lnTo>
                  <a:pt x="596900" y="0"/>
                </a:lnTo>
                <a:lnTo>
                  <a:pt x="635000" y="0"/>
                </a:lnTo>
                <a:lnTo>
                  <a:pt x="6604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96" name="SMARTINK"/>
          <p:cNvSpPr/>
          <p:nvPr/>
        </p:nvSpPr>
        <p:spPr bwMode="auto">
          <a:xfrm>
            <a:off x="5651500" y="5772210"/>
            <a:ext cx="260351" cy="254001"/>
          </a:xfrm>
          <a:custGeom>
            <a:avLst/>
            <a:gdLst/>
            <a:ahLst/>
            <a:cxnLst/>
            <a:rect l="0" t="0" r="0" b="0"/>
            <a:pathLst>
              <a:path w="260351" h="254001">
                <a:moveTo>
                  <a:pt x="31750" y="12700"/>
                </a:moveTo>
                <a:lnTo>
                  <a:pt x="0" y="0"/>
                </a:lnTo>
                <a:lnTo>
                  <a:pt x="25400" y="19050"/>
                </a:lnTo>
                <a:lnTo>
                  <a:pt x="57150" y="31750"/>
                </a:lnTo>
                <a:lnTo>
                  <a:pt x="76200" y="38100"/>
                </a:lnTo>
                <a:lnTo>
                  <a:pt x="95250" y="44450"/>
                </a:lnTo>
                <a:lnTo>
                  <a:pt x="114300" y="50800"/>
                </a:lnTo>
                <a:lnTo>
                  <a:pt x="133350" y="57150"/>
                </a:lnTo>
                <a:lnTo>
                  <a:pt x="152400" y="63500"/>
                </a:lnTo>
                <a:lnTo>
                  <a:pt x="171450" y="69850"/>
                </a:lnTo>
                <a:lnTo>
                  <a:pt x="190500" y="76200"/>
                </a:lnTo>
                <a:lnTo>
                  <a:pt x="222250" y="82550"/>
                </a:lnTo>
                <a:lnTo>
                  <a:pt x="247650" y="95250"/>
                </a:lnTo>
                <a:lnTo>
                  <a:pt x="260350" y="101600"/>
                </a:lnTo>
                <a:lnTo>
                  <a:pt x="260350" y="133350"/>
                </a:lnTo>
                <a:lnTo>
                  <a:pt x="247650" y="146050"/>
                </a:lnTo>
                <a:lnTo>
                  <a:pt x="215900" y="177800"/>
                </a:lnTo>
                <a:lnTo>
                  <a:pt x="196850" y="196850"/>
                </a:lnTo>
                <a:lnTo>
                  <a:pt x="171450" y="209550"/>
                </a:lnTo>
                <a:lnTo>
                  <a:pt x="139700" y="228600"/>
                </a:lnTo>
                <a:lnTo>
                  <a:pt x="114300" y="254000"/>
                </a:lnTo>
                <a:lnTo>
                  <a:pt x="114300" y="2540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97" name="SMARTINK"/>
          <p:cNvSpPr/>
          <p:nvPr/>
        </p:nvSpPr>
        <p:spPr bwMode="auto">
          <a:xfrm>
            <a:off x="6178550" y="5778560"/>
            <a:ext cx="31751" cy="234951"/>
          </a:xfrm>
          <a:custGeom>
            <a:avLst/>
            <a:gdLst/>
            <a:ahLst/>
            <a:cxnLst/>
            <a:rect l="0" t="0" r="0" b="0"/>
            <a:pathLst>
              <a:path w="31751" h="234951">
                <a:moveTo>
                  <a:pt x="31750" y="0"/>
                </a:moveTo>
                <a:lnTo>
                  <a:pt x="31750" y="25400"/>
                </a:lnTo>
                <a:lnTo>
                  <a:pt x="25400" y="44450"/>
                </a:lnTo>
                <a:lnTo>
                  <a:pt x="25400" y="69850"/>
                </a:lnTo>
                <a:lnTo>
                  <a:pt x="19050" y="101600"/>
                </a:lnTo>
                <a:lnTo>
                  <a:pt x="19050" y="133350"/>
                </a:lnTo>
                <a:lnTo>
                  <a:pt x="12700" y="158750"/>
                </a:lnTo>
                <a:lnTo>
                  <a:pt x="6350" y="177800"/>
                </a:lnTo>
                <a:lnTo>
                  <a:pt x="0" y="203200"/>
                </a:lnTo>
                <a:lnTo>
                  <a:pt x="6350" y="222250"/>
                </a:lnTo>
                <a:lnTo>
                  <a:pt x="19050" y="2349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98" name="SMARTINK"/>
          <p:cNvSpPr/>
          <p:nvPr/>
        </p:nvSpPr>
        <p:spPr bwMode="auto">
          <a:xfrm>
            <a:off x="6184900" y="5759510"/>
            <a:ext cx="209551" cy="260351"/>
          </a:xfrm>
          <a:custGeom>
            <a:avLst/>
            <a:gdLst/>
            <a:ahLst/>
            <a:cxnLst/>
            <a:rect l="0" t="0" r="0" b="0"/>
            <a:pathLst>
              <a:path w="209551" h="260351">
                <a:moveTo>
                  <a:pt x="6350" y="25400"/>
                </a:moveTo>
                <a:lnTo>
                  <a:pt x="0" y="12700"/>
                </a:lnTo>
                <a:lnTo>
                  <a:pt x="19050" y="0"/>
                </a:lnTo>
                <a:lnTo>
                  <a:pt x="44450" y="0"/>
                </a:lnTo>
                <a:lnTo>
                  <a:pt x="76200" y="0"/>
                </a:lnTo>
                <a:lnTo>
                  <a:pt x="95250" y="0"/>
                </a:lnTo>
                <a:lnTo>
                  <a:pt x="114300" y="0"/>
                </a:lnTo>
                <a:lnTo>
                  <a:pt x="133350" y="0"/>
                </a:lnTo>
                <a:lnTo>
                  <a:pt x="177800" y="6350"/>
                </a:lnTo>
                <a:lnTo>
                  <a:pt x="196850" y="12700"/>
                </a:lnTo>
                <a:lnTo>
                  <a:pt x="209550" y="25400"/>
                </a:lnTo>
                <a:lnTo>
                  <a:pt x="209550" y="44450"/>
                </a:lnTo>
                <a:lnTo>
                  <a:pt x="196850" y="63500"/>
                </a:lnTo>
                <a:lnTo>
                  <a:pt x="171450" y="76200"/>
                </a:lnTo>
                <a:lnTo>
                  <a:pt x="152400" y="88900"/>
                </a:lnTo>
                <a:lnTo>
                  <a:pt x="127000" y="101600"/>
                </a:lnTo>
                <a:lnTo>
                  <a:pt x="95250" y="114300"/>
                </a:lnTo>
                <a:lnTo>
                  <a:pt x="120650" y="133350"/>
                </a:lnTo>
                <a:lnTo>
                  <a:pt x="146050" y="139700"/>
                </a:lnTo>
                <a:lnTo>
                  <a:pt x="165100" y="158750"/>
                </a:lnTo>
                <a:lnTo>
                  <a:pt x="177800" y="177800"/>
                </a:lnTo>
                <a:lnTo>
                  <a:pt x="177800" y="196850"/>
                </a:lnTo>
                <a:lnTo>
                  <a:pt x="165100" y="209550"/>
                </a:lnTo>
                <a:lnTo>
                  <a:pt x="139700" y="228600"/>
                </a:lnTo>
                <a:lnTo>
                  <a:pt x="114300" y="234950"/>
                </a:lnTo>
                <a:lnTo>
                  <a:pt x="88900" y="241300"/>
                </a:lnTo>
                <a:lnTo>
                  <a:pt x="57150" y="254000"/>
                </a:lnTo>
                <a:lnTo>
                  <a:pt x="38100" y="260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99" name="SMARTINK"/>
          <p:cNvSpPr/>
          <p:nvPr/>
        </p:nvSpPr>
        <p:spPr bwMode="auto">
          <a:xfrm>
            <a:off x="6413500" y="5905560"/>
            <a:ext cx="146051" cy="88901"/>
          </a:xfrm>
          <a:custGeom>
            <a:avLst/>
            <a:gdLst/>
            <a:ahLst/>
            <a:cxnLst/>
            <a:rect l="0" t="0" r="0" b="0"/>
            <a:pathLst>
              <a:path w="146051" h="88901">
                <a:moveTo>
                  <a:pt x="69850" y="0"/>
                </a:moveTo>
                <a:lnTo>
                  <a:pt x="44450" y="6350"/>
                </a:lnTo>
                <a:lnTo>
                  <a:pt x="31750" y="12700"/>
                </a:lnTo>
                <a:lnTo>
                  <a:pt x="12700" y="31750"/>
                </a:lnTo>
                <a:lnTo>
                  <a:pt x="0" y="57150"/>
                </a:lnTo>
                <a:lnTo>
                  <a:pt x="0" y="76200"/>
                </a:lnTo>
                <a:lnTo>
                  <a:pt x="6350" y="88900"/>
                </a:lnTo>
                <a:lnTo>
                  <a:pt x="25400" y="88900"/>
                </a:lnTo>
                <a:lnTo>
                  <a:pt x="38100" y="82550"/>
                </a:lnTo>
                <a:lnTo>
                  <a:pt x="50800" y="69850"/>
                </a:lnTo>
                <a:lnTo>
                  <a:pt x="63500" y="44450"/>
                </a:lnTo>
                <a:lnTo>
                  <a:pt x="107950" y="69850"/>
                </a:lnTo>
                <a:lnTo>
                  <a:pt x="127000" y="82550"/>
                </a:lnTo>
                <a:lnTo>
                  <a:pt x="146050" y="88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100" name="SMARTINK"/>
          <p:cNvSpPr/>
          <p:nvPr/>
        </p:nvSpPr>
        <p:spPr bwMode="auto">
          <a:xfrm>
            <a:off x="6635750" y="5759510"/>
            <a:ext cx="146051" cy="209551"/>
          </a:xfrm>
          <a:custGeom>
            <a:avLst/>
            <a:gdLst/>
            <a:ahLst/>
            <a:cxnLst/>
            <a:rect l="0" t="0" r="0" b="0"/>
            <a:pathLst>
              <a:path w="146051" h="209551">
                <a:moveTo>
                  <a:pt x="146050" y="38100"/>
                </a:moveTo>
                <a:lnTo>
                  <a:pt x="139700" y="19050"/>
                </a:lnTo>
                <a:lnTo>
                  <a:pt x="127000" y="6350"/>
                </a:lnTo>
                <a:lnTo>
                  <a:pt x="107950" y="0"/>
                </a:lnTo>
                <a:lnTo>
                  <a:pt x="88900" y="0"/>
                </a:lnTo>
                <a:lnTo>
                  <a:pt x="69850" y="6350"/>
                </a:lnTo>
                <a:lnTo>
                  <a:pt x="44450" y="12700"/>
                </a:lnTo>
                <a:lnTo>
                  <a:pt x="19050" y="25400"/>
                </a:lnTo>
                <a:lnTo>
                  <a:pt x="0" y="38100"/>
                </a:lnTo>
                <a:lnTo>
                  <a:pt x="6350" y="63500"/>
                </a:lnTo>
                <a:lnTo>
                  <a:pt x="12700" y="76200"/>
                </a:lnTo>
                <a:lnTo>
                  <a:pt x="38100" y="101600"/>
                </a:lnTo>
                <a:lnTo>
                  <a:pt x="63500" y="114300"/>
                </a:lnTo>
                <a:lnTo>
                  <a:pt x="95250" y="133350"/>
                </a:lnTo>
                <a:lnTo>
                  <a:pt x="120650" y="158750"/>
                </a:lnTo>
                <a:lnTo>
                  <a:pt x="127000" y="171450"/>
                </a:lnTo>
                <a:lnTo>
                  <a:pt x="120650" y="190500"/>
                </a:lnTo>
                <a:lnTo>
                  <a:pt x="88900" y="203200"/>
                </a:lnTo>
                <a:lnTo>
                  <a:pt x="63500" y="203200"/>
                </a:lnTo>
                <a:lnTo>
                  <a:pt x="44450" y="209550"/>
                </a:lnTo>
                <a:lnTo>
                  <a:pt x="25400" y="209550"/>
                </a:lnTo>
                <a:lnTo>
                  <a:pt x="6350" y="2032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101" name="SMARTINK"/>
          <p:cNvSpPr/>
          <p:nvPr/>
        </p:nvSpPr>
        <p:spPr bwMode="auto">
          <a:xfrm>
            <a:off x="6845300" y="5784910"/>
            <a:ext cx="133351" cy="171451"/>
          </a:xfrm>
          <a:custGeom>
            <a:avLst/>
            <a:gdLst/>
            <a:ahLst/>
            <a:cxnLst/>
            <a:rect l="0" t="0" r="0" b="0"/>
            <a:pathLst>
              <a:path w="133351" h="171451">
                <a:moveTo>
                  <a:pt x="25400" y="19050"/>
                </a:moveTo>
                <a:lnTo>
                  <a:pt x="19050" y="38100"/>
                </a:lnTo>
                <a:lnTo>
                  <a:pt x="12700" y="57150"/>
                </a:lnTo>
                <a:lnTo>
                  <a:pt x="6350" y="82550"/>
                </a:lnTo>
                <a:lnTo>
                  <a:pt x="0" y="107950"/>
                </a:lnTo>
                <a:lnTo>
                  <a:pt x="6350" y="127000"/>
                </a:lnTo>
                <a:lnTo>
                  <a:pt x="12700" y="146050"/>
                </a:lnTo>
                <a:lnTo>
                  <a:pt x="31750" y="165100"/>
                </a:lnTo>
                <a:lnTo>
                  <a:pt x="50800" y="171450"/>
                </a:lnTo>
                <a:lnTo>
                  <a:pt x="76200" y="171450"/>
                </a:lnTo>
                <a:lnTo>
                  <a:pt x="88900" y="165100"/>
                </a:lnTo>
                <a:lnTo>
                  <a:pt x="107950" y="152400"/>
                </a:lnTo>
                <a:lnTo>
                  <a:pt x="127000" y="127000"/>
                </a:lnTo>
                <a:lnTo>
                  <a:pt x="133350" y="101600"/>
                </a:lnTo>
                <a:lnTo>
                  <a:pt x="127000" y="76200"/>
                </a:lnTo>
                <a:lnTo>
                  <a:pt x="120650" y="44450"/>
                </a:lnTo>
                <a:lnTo>
                  <a:pt x="114300" y="25400"/>
                </a:lnTo>
                <a:lnTo>
                  <a:pt x="107950" y="12700"/>
                </a:lnTo>
                <a:lnTo>
                  <a:pt x="88900" y="6350"/>
                </a:lnTo>
                <a:lnTo>
                  <a:pt x="57150" y="0"/>
                </a:lnTo>
                <a:lnTo>
                  <a:pt x="571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102" name="SMARTINK"/>
          <p:cNvSpPr/>
          <p:nvPr/>
        </p:nvSpPr>
        <p:spPr bwMode="auto">
          <a:xfrm>
            <a:off x="7023100" y="5899210"/>
            <a:ext cx="101601" cy="203201"/>
          </a:xfrm>
          <a:custGeom>
            <a:avLst/>
            <a:gdLst/>
            <a:ahLst/>
            <a:cxnLst/>
            <a:rect l="0" t="0" r="0" b="0"/>
            <a:pathLst>
              <a:path w="101601" h="203201">
                <a:moveTo>
                  <a:pt x="12700" y="0"/>
                </a:moveTo>
                <a:lnTo>
                  <a:pt x="31750" y="0"/>
                </a:lnTo>
                <a:lnTo>
                  <a:pt x="38100" y="19050"/>
                </a:lnTo>
                <a:lnTo>
                  <a:pt x="12700" y="50800"/>
                </a:lnTo>
                <a:lnTo>
                  <a:pt x="6350" y="63500"/>
                </a:lnTo>
                <a:lnTo>
                  <a:pt x="0" y="76200"/>
                </a:lnTo>
                <a:lnTo>
                  <a:pt x="12700" y="88900"/>
                </a:lnTo>
                <a:lnTo>
                  <a:pt x="44450" y="101600"/>
                </a:lnTo>
                <a:lnTo>
                  <a:pt x="76200" y="101600"/>
                </a:lnTo>
                <a:lnTo>
                  <a:pt x="95250" y="63500"/>
                </a:lnTo>
                <a:lnTo>
                  <a:pt x="101600" y="50800"/>
                </a:lnTo>
                <a:lnTo>
                  <a:pt x="101600" y="88900"/>
                </a:lnTo>
                <a:lnTo>
                  <a:pt x="101600" y="114300"/>
                </a:lnTo>
                <a:lnTo>
                  <a:pt x="101600" y="146050"/>
                </a:lnTo>
                <a:lnTo>
                  <a:pt x="101600" y="171450"/>
                </a:lnTo>
                <a:lnTo>
                  <a:pt x="101600" y="2032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103" name="SMARTINK"/>
          <p:cNvSpPr/>
          <p:nvPr/>
        </p:nvSpPr>
        <p:spPr bwMode="auto">
          <a:xfrm>
            <a:off x="7264400" y="5765860"/>
            <a:ext cx="95251" cy="215901"/>
          </a:xfrm>
          <a:custGeom>
            <a:avLst/>
            <a:gdLst/>
            <a:ahLst/>
            <a:cxnLst/>
            <a:rect l="0" t="0" r="0" b="0"/>
            <a:pathLst>
              <a:path w="95251" h="215901">
                <a:moveTo>
                  <a:pt x="95250" y="0"/>
                </a:moveTo>
                <a:lnTo>
                  <a:pt x="76200" y="0"/>
                </a:lnTo>
                <a:lnTo>
                  <a:pt x="63500" y="6350"/>
                </a:lnTo>
                <a:lnTo>
                  <a:pt x="38100" y="38100"/>
                </a:lnTo>
                <a:lnTo>
                  <a:pt x="25400" y="63500"/>
                </a:lnTo>
                <a:lnTo>
                  <a:pt x="12700" y="88900"/>
                </a:lnTo>
                <a:lnTo>
                  <a:pt x="6350" y="120650"/>
                </a:lnTo>
                <a:lnTo>
                  <a:pt x="0" y="146050"/>
                </a:lnTo>
                <a:lnTo>
                  <a:pt x="0" y="171450"/>
                </a:lnTo>
                <a:lnTo>
                  <a:pt x="6350" y="190500"/>
                </a:lnTo>
                <a:lnTo>
                  <a:pt x="12700" y="203200"/>
                </a:lnTo>
                <a:lnTo>
                  <a:pt x="31750" y="215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104" name="SMARTINK"/>
          <p:cNvSpPr/>
          <p:nvPr/>
        </p:nvSpPr>
        <p:spPr bwMode="auto">
          <a:xfrm>
            <a:off x="7410450" y="5854760"/>
            <a:ext cx="57151" cy="127001"/>
          </a:xfrm>
          <a:custGeom>
            <a:avLst/>
            <a:gdLst/>
            <a:ahLst/>
            <a:cxnLst/>
            <a:rect l="0" t="0" r="0" b="0"/>
            <a:pathLst>
              <a:path w="57151" h="127001">
                <a:moveTo>
                  <a:pt x="57150" y="6350"/>
                </a:moveTo>
                <a:lnTo>
                  <a:pt x="31750" y="0"/>
                </a:lnTo>
                <a:lnTo>
                  <a:pt x="0" y="6350"/>
                </a:lnTo>
                <a:lnTo>
                  <a:pt x="0" y="31750"/>
                </a:lnTo>
                <a:lnTo>
                  <a:pt x="12700" y="50800"/>
                </a:lnTo>
                <a:lnTo>
                  <a:pt x="38100" y="76200"/>
                </a:lnTo>
                <a:lnTo>
                  <a:pt x="57150" y="95250"/>
                </a:lnTo>
                <a:lnTo>
                  <a:pt x="57150" y="114300"/>
                </a:lnTo>
                <a:lnTo>
                  <a:pt x="25400" y="1270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105" name="SMARTINK"/>
          <p:cNvSpPr/>
          <p:nvPr/>
        </p:nvSpPr>
        <p:spPr bwMode="auto">
          <a:xfrm>
            <a:off x="7512050" y="5721410"/>
            <a:ext cx="114301" cy="342901"/>
          </a:xfrm>
          <a:custGeom>
            <a:avLst/>
            <a:gdLst/>
            <a:ahLst/>
            <a:cxnLst/>
            <a:rect l="0" t="0" r="0" b="0"/>
            <a:pathLst>
              <a:path w="114301" h="342901">
                <a:moveTo>
                  <a:pt x="6350" y="0"/>
                </a:moveTo>
                <a:lnTo>
                  <a:pt x="25400" y="19050"/>
                </a:lnTo>
                <a:lnTo>
                  <a:pt x="50800" y="44450"/>
                </a:lnTo>
                <a:lnTo>
                  <a:pt x="63500" y="63500"/>
                </a:lnTo>
                <a:lnTo>
                  <a:pt x="76200" y="82550"/>
                </a:lnTo>
                <a:lnTo>
                  <a:pt x="82550" y="101600"/>
                </a:lnTo>
                <a:lnTo>
                  <a:pt x="95250" y="120650"/>
                </a:lnTo>
                <a:lnTo>
                  <a:pt x="101600" y="139700"/>
                </a:lnTo>
                <a:lnTo>
                  <a:pt x="107950" y="158750"/>
                </a:lnTo>
                <a:lnTo>
                  <a:pt x="114300" y="184150"/>
                </a:lnTo>
                <a:lnTo>
                  <a:pt x="114300" y="203200"/>
                </a:lnTo>
                <a:lnTo>
                  <a:pt x="107950" y="222250"/>
                </a:lnTo>
                <a:lnTo>
                  <a:pt x="95250" y="241300"/>
                </a:lnTo>
                <a:lnTo>
                  <a:pt x="88900" y="260350"/>
                </a:lnTo>
                <a:lnTo>
                  <a:pt x="69850" y="273050"/>
                </a:lnTo>
                <a:lnTo>
                  <a:pt x="57150" y="292100"/>
                </a:lnTo>
                <a:lnTo>
                  <a:pt x="38100" y="311150"/>
                </a:lnTo>
                <a:lnTo>
                  <a:pt x="6350" y="336550"/>
                </a:lnTo>
                <a:lnTo>
                  <a:pt x="0" y="342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6562" name="Picture 2" descr="C:\Users\shibleeratan\Desktop\Picture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1" y="1905000"/>
            <a:ext cx="3905249" cy="219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" name="TextBox 201"/>
          <p:cNvSpPr txBox="1"/>
          <p:nvPr/>
        </p:nvSpPr>
        <p:spPr>
          <a:xfrm>
            <a:off x="222900" y="3733800"/>
            <a:ext cx="13773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SOLUTION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00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9936" grpId="0" animBg="1"/>
      <p:bldP spid="39937" grpId="0" animBg="1"/>
      <p:bldP spid="39940" grpId="0" animBg="1"/>
      <p:bldP spid="39946" grpId="0" animBg="1"/>
      <p:bldP spid="39947" grpId="0" animBg="1"/>
      <p:bldP spid="39948" grpId="0" animBg="1"/>
      <p:bldP spid="39949" grpId="0" animBg="1"/>
      <p:bldP spid="39950" grpId="0" animBg="1"/>
      <p:bldP spid="39951" grpId="0" animBg="1"/>
      <p:bldP spid="39952" grpId="0" animBg="1"/>
      <p:bldP spid="39953" grpId="0" animBg="1"/>
      <p:bldP spid="39954" grpId="0" animBg="1"/>
      <p:bldP spid="39955" grpId="0" animBg="1"/>
      <p:bldP spid="39956" grpId="0" animBg="1"/>
      <p:bldP spid="39957" grpId="0" animBg="1"/>
      <p:bldP spid="39958" grpId="0" animBg="1"/>
      <p:bldP spid="39959" grpId="0" animBg="1"/>
      <p:bldP spid="39960" grpId="0" animBg="1"/>
      <p:bldP spid="39961" grpId="0" animBg="1"/>
      <p:bldP spid="39962" grpId="0" animBg="1"/>
      <p:bldP spid="39963" grpId="0" animBg="1"/>
      <p:bldP spid="39964" grpId="0" animBg="1"/>
      <p:bldP spid="39965" grpId="0" animBg="1"/>
      <p:bldP spid="39966" grpId="0" animBg="1"/>
      <p:bldP spid="39967" grpId="0" animBg="1"/>
      <p:bldP spid="39968" grpId="0" animBg="1"/>
      <p:bldP spid="39969" grpId="0" animBg="1"/>
      <p:bldP spid="39970" grpId="0" animBg="1"/>
      <p:bldP spid="39971" grpId="0" animBg="1"/>
      <p:bldP spid="39972" grpId="0" animBg="1"/>
      <p:bldP spid="39973" grpId="0" animBg="1"/>
      <p:bldP spid="39974" grpId="0" animBg="1"/>
      <p:bldP spid="39975" grpId="0" animBg="1"/>
      <p:bldP spid="39976" grpId="0" animBg="1"/>
      <p:bldP spid="39977" grpId="0" animBg="1"/>
      <p:bldP spid="39978" grpId="0" animBg="1"/>
      <p:bldP spid="39979" grpId="0" animBg="1"/>
      <p:bldP spid="39981" grpId="0" animBg="1"/>
      <p:bldP spid="39982" grpId="0" animBg="1"/>
      <p:bldP spid="39983" grpId="0" animBg="1"/>
      <p:bldP spid="39984" grpId="0" animBg="1"/>
      <p:bldP spid="39985" grpId="0" animBg="1"/>
      <p:bldP spid="39986" grpId="0" animBg="1"/>
      <p:bldP spid="39987" grpId="0" animBg="1"/>
      <p:bldP spid="39988" grpId="0" animBg="1"/>
      <p:bldP spid="39989" grpId="0" animBg="1"/>
      <p:bldP spid="39990" grpId="0" animBg="1"/>
      <p:bldP spid="39991" grpId="0" animBg="1"/>
      <p:bldP spid="39992" grpId="0" animBg="1"/>
      <p:bldP spid="39993" grpId="0" animBg="1"/>
      <p:bldP spid="39994" grpId="0" animBg="1"/>
      <p:bldP spid="39995" grpId="0" animBg="1"/>
      <p:bldP spid="39996" grpId="0" animBg="1"/>
      <p:bldP spid="39997" grpId="0" animBg="1"/>
      <p:bldP spid="39998" grpId="0" animBg="1"/>
      <p:bldP spid="39999" grpId="0" animBg="1"/>
      <p:bldP spid="40000" grpId="0" animBg="1"/>
      <p:bldP spid="40001" grpId="0" animBg="1"/>
      <p:bldP spid="40002" grpId="0" animBg="1"/>
      <p:bldP spid="40003" grpId="0" animBg="1"/>
      <p:bldP spid="40004" grpId="0" animBg="1"/>
      <p:bldP spid="40005" grpId="0" animBg="1"/>
      <p:bldP spid="40006" grpId="0" animBg="1"/>
      <p:bldP spid="40007" grpId="0" animBg="1"/>
      <p:bldP spid="40008" grpId="0" animBg="1"/>
      <p:bldP spid="40009" grpId="0" animBg="1"/>
      <p:bldP spid="40010" grpId="0" animBg="1"/>
      <p:bldP spid="40011" grpId="0" animBg="1"/>
      <p:bldP spid="40012" grpId="0" animBg="1"/>
      <p:bldP spid="40013" grpId="0" animBg="1"/>
      <p:bldP spid="40014" grpId="0" animBg="1"/>
      <p:bldP spid="40015" grpId="0" animBg="1"/>
      <p:bldP spid="40016" grpId="0" animBg="1"/>
      <p:bldP spid="40017" grpId="0" animBg="1"/>
      <p:bldP spid="40018" grpId="0" animBg="1"/>
      <p:bldP spid="40019" grpId="0" animBg="1"/>
      <p:bldP spid="40020" grpId="0" animBg="1"/>
      <p:bldP spid="40021" grpId="0" animBg="1"/>
      <p:bldP spid="40022" grpId="0" animBg="1"/>
      <p:bldP spid="40023" grpId="0" animBg="1"/>
      <p:bldP spid="40024" grpId="0" animBg="1"/>
      <p:bldP spid="40025" grpId="0" animBg="1"/>
      <p:bldP spid="40026" grpId="0" animBg="1"/>
      <p:bldP spid="40027" grpId="0" animBg="1"/>
      <p:bldP spid="40028" grpId="0" animBg="1"/>
      <p:bldP spid="40029" grpId="0" animBg="1"/>
      <p:bldP spid="40030" grpId="0" animBg="1"/>
      <p:bldP spid="40031" grpId="0" animBg="1"/>
      <p:bldP spid="40032" grpId="0" animBg="1"/>
      <p:bldP spid="40033" grpId="0" animBg="1"/>
      <p:bldP spid="40034" grpId="0" animBg="1"/>
      <p:bldP spid="40035" grpId="0" animBg="1"/>
      <p:bldP spid="40036" grpId="0" animBg="1"/>
      <p:bldP spid="40037" grpId="0" animBg="1"/>
      <p:bldP spid="40038" grpId="0" animBg="1"/>
      <p:bldP spid="40039" grpId="0" animBg="1"/>
      <p:bldP spid="40040" grpId="0" animBg="1"/>
      <p:bldP spid="40041" grpId="0" animBg="1"/>
      <p:bldP spid="40042" grpId="0" animBg="1"/>
      <p:bldP spid="40043" grpId="0" animBg="1"/>
      <p:bldP spid="40044" grpId="0" animBg="1"/>
      <p:bldP spid="40045" grpId="0" animBg="1"/>
      <p:bldP spid="40046" grpId="0" animBg="1"/>
      <p:bldP spid="40047" grpId="0" animBg="1"/>
      <p:bldP spid="40048" grpId="0" animBg="1"/>
      <p:bldP spid="40049" grpId="0" animBg="1"/>
      <p:bldP spid="40050" grpId="0" animBg="1"/>
      <p:bldP spid="40051" grpId="0" animBg="1"/>
      <p:bldP spid="40052" grpId="0" animBg="1"/>
      <p:bldP spid="40053" grpId="0" animBg="1"/>
      <p:bldP spid="40054" grpId="0" animBg="1"/>
      <p:bldP spid="40055" grpId="0" animBg="1"/>
      <p:bldP spid="40056" grpId="0" animBg="1"/>
      <p:bldP spid="40057" grpId="0" animBg="1"/>
      <p:bldP spid="40058" grpId="0" animBg="1"/>
      <p:bldP spid="40059" grpId="0" animBg="1"/>
      <p:bldP spid="40060" grpId="0" animBg="1"/>
      <p:bldP spid="40061" grpId="0" animBg="1"/>
      <p:bldP spid="40062" grpId="0" animBg="1"/>
      <p:bldP spid="40063" grpId="0" animBg="1"/>
      <p:bldP spid="40064" grpId="0" animBg="1"/>
      <p:bldP spid="40065" grpId="0" animBg="1"/>
      <p:bldP spid="40066" grpId="0" animBg="1"/>
      <p:bldP spid="40067" grpId="0" animBg="1"/>
      <p:bldP spid="40068" grpId="0" animBg="1"/>
      <p:bldP spid="40069" grpId="0" animBg="1"/>
      <p:bldP spid="40070" grpId="0" animBg="1"/>
      <p:bldP spid="40071" grpId="0" animBg="1"/>
      <p:bldP spid="40072" grpId="0" animBg="1"/>
      <p:bldP spid="40073" grpId="0" animBg="1"/>
      <p:bldP spid="40074" grpId="0" animBg="1"/>
      <p:bldP spid="40075" grpId="0" animBg="1"/>
      <p:bldP spid="40076" grpId="0" animBg="1"/>
      <p:bldP spid="40077" grpId="0" animBg="1"/>
      <p:bldP spid="40078" grpId="0" animBg="1"/>
      <p:bldP spid="40079" grpId="0" animBg="1"/>
      <p:bldP spid="40080" grpId="0" animBg="1"/>
      <p:bldP spid="40081" grpId="0" animBg="1"/>
      <p:bldP spid="40082" grpId="0" animBg="1"/>
      <p:bldP spid="40083" grpId="0" animBg="1"/>
      <p:bldP spid="40084" grpId="0" animBg="1"/>
      <p:bldP spid="40085" grpId="0" animBg="1"/>
      <p:bldP spid="40086" grpId="0" animBg="1"/>
      <p:bldP spid="40087" grpId="0" animBg="1"/>
      <p:bldP spid="40088" grpId="0" animBg="1"/>
      <p:bldP spid="40089" grpId="0" animBg="1"/>
      <p:bldP spid="40090" grpId="0" animBg="1"/>
      <p:bldP spid="40091" grpId="0" animBg="1"/>
      <p:bldP spid="40092" grpId="0" animBg="1"/>
      <p:bldP spid="40093" grpId="0" animBg="1"/>
      <p:bldP spid="40094" grpId="0" animBg="1"/>
      <p:bldP spid="40095" grpId="0" animBg="1"/>
      <p:bldP spid="40096" grpId="0" animBg="1"/>
      <p:bldP spid="40097" grpId="0" animBg="1"/>
      <p:bldP spid="40098" grpId="0" animBg="1"/>
      <p:bldP spid="40099" grpId="0" animBg="1"/>
      <p:bldP spid="40100" grpId="0" animBg="1"/>
      <p:bldP spid="40101" grpId="0" animBg="1"/>
      <p:bldP spid="40102" grpId="0" animBg="1"/>
      <p:bldP spid="40103" grpId="0" animBg="1"/>
      <p:bldP spid="40104" grpId="0" animBg="1"/>
      <p:bldP spid="40105" grpId="0" animBg="1"/>
      <p:bldP spid="202" grpId="0" animBg="1"/>
      <p:bldP spid="20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8213" y="2873514"/>
            <a:ext cx="62279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 b="1" dirty="0" smtClean="0">
                <a:solidFill>
                  <a:srgbClr val="000000"/>
                </a:solidFill>
              </a:rPr>
              <a:t>Acid-Base Neutralization</a:t>
            </a:r>
            <a:endParaRPr lang="en-US" sz="4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72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981200" y="338920"/>
            <a:ext cx="4953000" cy="553998"/>
          </a:xfrm>
          <a:prstGeom prst="rect">
            <a:avLst/>
          </a:prstGeom>
          <a:gradFill rotWithShape="1">
            <a:gsLst>
              <a:gs pos="0">
                <a:srgbClr val="CC0000">
                  <a:alpha val="35001"/>
                </a:srgbClr>
              </a:gs>
              <a:gs pos="100000">
                <a:srgbClr val="5E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3000" b="1" dirty="0">
                <a:solidFill>
                  <a:srgbClr val="000000"/>
                </a:solidFill>
              </a:rPr>
              <a:t>Acid-Base </a:t>
            </a:r>
            <a:r>
              <a:rPr lang="en-US" altLang="en-US" sz="3000" b="1" dirty="0" smtClean="0">
                <a:solidFill>
                  <a:srgbClr val="000000"/>
                </a:solidFill>
              </a:rPr>
              <a:t>Neutralization</a:t>
            </a:r>
            <a:endParaRPr lang="en-US" altLang="en-US" sz="3000" b="1" dirty="0">
              <a:solidFill>
                <a:srgbClr val="000000"/>
              </a:solidFill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228600" y="1114425"/>
            <a:ext cx="8423428" cy="39754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000000"/>
                </a:solidFill>
              </a:rPr>
              <a:t>An </a:t>
            </a:r>
            <a:r>
              <a:rPr lang="en-US" altLang="en-US" sz="2000" b="1" dirty="0">
                <a:solidFill>
                  <a:srgbClr val="000000"/>
                </a:solidFill>
              </a:rPr>
              <a:t>acid</a:t>
            </a:r>
            <a:r>
              <a:rPr lang="en-US" altLang="en-US" sz="2000" dirty="0">
                <a:solidFill>
                  <a:srgbClr val="000000"/>
                </a:solidFill>
              </a:rPr>
              <a:t> is a substance that produces H</a:t>
            </a:r>
            <a:r>
              <a:rPr lang="en-US" altLang="en-US" sz="2000" baseline="30000" dirty="0">
                <a:solidFill>
                  <a:srgbClr val="000000"/>
                </a:solidFill>
              </a:rPr>
              <a:t>+</a:t>
            </a:r>
            <a:r>
              <a:rPr lang="en-US" altLang="en-US" sz="2000" dirty="0">
                <a:solidFill>
                  <a:srgbClr val="000000"/>
                </a:solidFill>
              </a:rPr>
              <a:t> ions when dissolved in </a:t>
            </a:r>
            <a:r>
              <a:rPr lang="en-US" altLang="en-US" sz="2000" dirty="0" smtClean="0">
                <a:solidFill>
                  <a:srgbClr val="000000"/>
                </a:solidFill>
              </a:rPr>
              <a:t>H</a:t>
            </a:r>
            <a:r>
              <a:rPr lang="en-US" alt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altLang="en-US" sz="2000" dirty="0" smtClean="0">
                <a:solidFill>
                  <a:srgbClr val="000000"/>
                </a:solidFill>
              </a:rPr>
              <a:t>O.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grpSp>
        <p:nvGrpSpPr>
          <p:cNvPr id="54276" name="Group 11"/>
          <p:cNvGrpSpPr>
            <a:grpSpLocks/>
          </p:cNvGrpSpPr>
          <p:nvPr/>
        </p:nvGrpSpPr>
        <p:grpSpPr bwMode="auto">
          <a:xfrm>
            <a:off x="2590800" y="1600200"/>
            <a:ext cx="3733800" cy="611188"/>
            <a:chOff x="1440" y="2908"/>
            <a:chExt cx="2352" cy="385"/>
          </a:xfrm>
        </p:grpSpPr>
        <p:sp>
          <p:nvSpPr>
            <p:cNvPr id="54283" name="Text Box 6"/>
            <p:cNvSpPr txBox="1">
              <a:spLocks noChangeArrowheads="1"/>
            </p:cNvSpPr>
            <p:nvPr/>
          </p:nvSpPr>
          <p:spPr bwMode="auto">
            <a:xfrm>
              <a:off x="1728" y="2928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3200" dirty="0">
                  <a:solidFill>
                    <a:srgbClr val="000000"/>
                  </a:solidFill>
                  <a:cs typeface="Arial" pitchFamily="34" charset="0"/>
                </a:rPr>
                <a:t>→ </a:t>
              </a:r>
            </a:p>
          </p:txBody>
        </p:sp>
        <p:sp>
          <p:nvSpPr>
            <p:cNvPr id="54284" name="Text Box 7"/>
            <p:cNvSpPr txBox="1">
              <a:spLocks noChangeArrowheads="1"/>
            </p:cNvSpPr>
            <p:nvPr/>
          </p:nvSpPr>
          <p:spPr bwMode="auto">
            <a:xfrm>
              <a:off x="1724" y="2908"/>
              <a:ext cx="28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500" dirty="0">
                  <a:solidFill>
                    <a:srgbClr val="000000"/>
                  </a:solidFill>
                </a:rPr>
                <a:t>H</a:t>
              </a:r>
              <a:r>
                <a:rPr lang="en-US" altLang="en-US" sz="1500" baseline="-25000" dirty="0">
                  <a:solidFill>
                    <a:srgbClr val="000000"/>
                  </a:solidFill>
                </a:rPr>
                <a:t>2</a:t>
              </a:r>
              <a:r>
                <a:rPr lang="en-US" altLang="en-US" sz="1500" dirty="0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54285" name="Text Box 9"/>
            <p:cNvSpPr txBox="1">
              <a:spLocks noChangeArrowheads="1"/>
            </p:cNvSpPr>
            <p:nvPr/>
          </p:nvSpPr>
          <p:spPr bwMode="auto">
            <a:xfrm>
              <a:off x="1440" y="3004"/>
              <a:ext cx="235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800" dirty="0">
                  <a:solidFill>
                    <a:srgbClr val="000000"/>
                  </a:solidFill>
                </a:rPr>
                <a:t>HX           H</a:t>
              </a:r>
              <a:r>
                <a:rPr lang="en-US" altLang="en-US" sz="1800" baseline="30000" dirty="0" smtClean="0">
                  <a:solidFill>
                    <a:srgbClr val="000000"/>
                  </a:solidFill>
                </a:rPr>
                <a:t>+</a:t>
              </a:r>
              <a:r>
                <a:rPr lang="en-US" altLang="en-US" sz="1800" dirty="0" smtClean="0">
                  <a:solidFill>
                    <a:srgbClr val="000000"/>
                  </a:solidFill>
                </a:rPr>
                <a:t>(</a:t>
              </a:r>
              <a:r>
                <a:rPr lang="en-US" altLang="en-US" sz="1800" i="1" dirty="0" err="1">
                  <a:solidFill>
                    <a:srgbClr val="000000"/>
                  </a:solidFill>
                </a:rPr>
                <a:t>aq</a:t>
              </a:r>
              <a:r>
                <a:rPr lang="en-US" altLang="en-US" sz="1800" dirty="0">
                  <a:solidFill>
                    <a:srgbClr val="000000"/>
                  </a:solidFill>
                </a:rPr>
                <a:t>) + </a:t>
              </a:r>
              <a:r>
                <a:rPr lang="en-US" altLang="en-US" sz="1800" dirty="0" smtClean="0">
                  <a:solidFill>
                    <a:srgbClr val="000000"/>
                  </a:solidFill>
                </a:rPr>
                <a:t>X</a:t>
              </a:r>
              <a:r>
                <a:rPr lang="en-US" altLang="en-US" sz="1800" baseline="30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−</a:t>
              </a:r>
              <a:r>
                <a:rPr lang="en-US" altLang="en-US" sz="1800" dirty="0" smtClean="0">
                  <a:solidFill>
                    <a:srgbClr val="000000"/>
                  </a:solidFill>
                </a:rPr>
                <a:t>(</a:t>
              </a:r>
              <a:r>
                <a:rPr lang="en-US" altLang="en-US" sz="1800" i="1" dirty="0" err="1">
                  <a:solidFill>
                    <a:srgbClr val="000000"/>
                  </a:solidFill>
                </a:rPr>
                <a:t>aq</a:t>
              </a:r>
              <a:r>
                <a:rPr lang="en-US" altLang="en-US" sz="1800" dirty="0">
                  <a:solidFill>
                    <a:srgbClr val="000000"/>
                  </a:solidFill>
                </a:rPr>
                <a:t>)</a:t>
              </a:r>
            </a:p>
          </p:txBody>
        </p:sp>
      </p:grp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28600" y="2650455"/>
            <a:ext cx="8610600" cy="39754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000000"/>
                </a:solidFill>
              </a:rPr>
              <a:t>A </a:t>
            </a:r>
            <a:r>
              <a:rPr lang="en-US" altLang="en-US" sz="2000" b="1" dirty="0">
                <a:solidFill>
                  <a:srgbClr val="000000"/>
                </a:solidFill>
              </a:rPr>
              <a:t>base</a:t>
            </a:r>
            <a:r>
              <a:rPr lang="en-US" altLang="en-US" sz="2000" dirty="0">
                <a:solidFill>
                  <a:srgbClr val="000000"/>
                </a:solidFill>
              </a:rPr>
              <a:t> is a substance that produces </a:t>
            </a:r>
            <a:r>
              <a:rPr lang="en-US" altLang="en-US" sz="2000" dirty="0" smtClean="0">
                <a:solidFill>
                  <a:srgbClr val="000000"/>
                </a:solidFill>
              </a:rPr>
              <a:t>OH</a:t>
            </a:r>
            <a:r>
              <a:rPr lang="en-US" altLang="en-US" sz="200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−</a:t>
            </a:r>
            <a:r>
              <a:rPr lang="en-US" altLang="en-US" sz="2000" dirty="0" smtClean="0">
                <a:solidFill>
                  <a:srgbClr val="000000"/>
                </a:solidFill>
              </a:rPr>
              <a:t> </a:t>
            </a:r>
            <a:r>
              <a:rPr lang="en-US" altLang="en-US" sz="2000" dirty="0">
                <a:solidFill>
                  <a:srgbClr val="000000"/>
                </a:solidFill>
              </a:rPr>
              <a:t>ions when dissolved in H</a:t>
            </a:r>
            <a:r>
              <a:rPr lang="en-US" altLang="en-US" sz="2000" baseline="-25000" dirty="0">
                <a:solidFill>
                  <a:srgbClr val="000000"/>
                </a:solidFill>
              </a:rPr>
              <a:t>2</a:t>
            </a:r>
            <a:r>
              <a:rPr lang="en-US" altLang="en-US" sz="2000" dirty="0">
                <a:solidFill>
                  <a:srgbClr val="000000"/>
                </a:solidFill>
              </a:rPr>
              <a:t>O.</a:t>
            </a: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590800" y="3122612"/>
            <a:ext cx="4343400" cy="611188"/>
            <a:chOff x="1472" y="2928"/>
            <a:chExt cx="2640" cy="385"/>
          </a:xfrm>
        </p:grpSpPr>
        <p:sp>
          <p:nvSpPr>
            <p:cNvPr id="54280" name="Text Box 14"/>
            <p:cNvSpPr txBox="1">
              <a:spLocks noChangeArrowheads="1"/>
            </p:cNvSpPr>
            <p:nvPr/>
          </p:nvSpPr>
          <p:spPr bwMode="auto">
            <a:xfrm>
              <a:off x="1881" y="2948"/>
              <a:ext cx="36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3200" dirty="0">
                  <a:solidFill>
                    <a:srgbClr val="000000"/>
                  </a:solidFill>
                  <a:cs typeface="Arial" pitchFamily="34" charset="0"/>
                </a:rPr>
                <a:t>→ </a:t>
              </a:r>
            </a:p>
          </p:txBody>
        </p:sp>
        <p:sp>
          <p:nvSpPr>
            <p:cNvPr id="54281" name="Text Box 15"/>
            <p:cNvSpPr txBox="1">
              <a:spLocks noChangeArrowheads="1"/>
            </p:cNvSpPr>
            <p:nvPr/>
          </p:nvSpPr>
          <p:spPr bwMode="auto">
            <a:xfrm>
              <a:off x="1874" y="2928"/>
              <a:ext cx="27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500" dirty="0">
                  <a:solidFill>
                    <a:srgbClr val="000000"/>
                  </a:solidFill>
                </a:rPr>
                <a:t>H</a:t>
              </a:r>
              <a:r>
                <a:rPr lang="en-US" altLang="en-US" sz="1500" baseline="-25000" dirty="0">
                  <a:solidFill>
                    <a:srgbClr val="000000"/>
                  </a:solidFill>
                </a:rPr>
                <a:t>2</a:t>
              </a:r>
              <a:r>
                <a:rPr lang="en-US" altLang="en-US" sz="1500" dirty="0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54282" name="Text Box 16"/>
            <p:cNvSpPr txBox="1">
              <a:spLocks noChangeArrowheads="1"/>
            </p:cNvSpPr>
            <p:nvPr/>
          </p:nvSpPr>
          <p:spPr bwMode="auto">
            <a:xfrm>
              <a:off x="1472" y="3024"/>
              <a:ext cx="26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800" dirty="0">
                  <a:solidFill>
                    <a:srgbClr val="000000"/>
                  </a:solidFill>
                </a:rPr>
                <a:t>MOH           M</a:t>
              </a:r>
              <a:r>
                <a:rPr lang="en-US" altLang="en-US" sz="1800" baseline="30000" dirty="0" smtClean="0">
                  <a:solidFill>
                    <a:srgbClr val="000000"/>
                  </a:solidFill>
                </a:rPr>
                <a:t>+</a:t>
              </a:r>
              <a:r>
                <a:rPr lang="en-US" altLang="en-US" sz="1800" dirty="0" smtClean="0">
                  <a:solidFill>
                    <a:srgbClr val="000000"/>
                  </a:solidFill>
                </a:rPr>
                <a:t>(</a:t>
              </a:r>
              <a:r>
                <a:rPr lang="en-US" altLang="en-US" sz="1800" i="1" dirty="0" err="1">
                  <a:solidFill>
                    <a:srgbClr val="000000"/>
                  </a:solidFill>
                </a:rPr>
                <a:t>aq</a:t>
              </a:r>
              <a:r>
                <a:rPr lang="en-US" altLang="en-US" sz="1800" dirty="0">
                  <a:solidFill>
                    <a:srgbClr val="000000"/>
                  </a:solidFill>
                </a:rPr>
                <a:t>) + </a:t>
              </a:r>
              <a:r>
                <a:rPr lang="en-US" altLang="en-US" sz="1800" dirty="0" smtClean="0">
                  <a:solidFill>
                    <a:srgbClr val="000000"/>
                  </a:solidFill>
                </a:rPr>
                <a:t>OH</a:t>
              </a:r>
              <a:r>
                <a:rPr lang="en-US" altLang="en-US" sz="1800" baseline="30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−</a:t>
              </a:r>
              <a:r>
                <a:rPr lang="en-US" altLang="en-US" sz="1800" dirty="0" smtClean="0">
                  <a:solidFill>
                    <a:srgbClr val="000000"/>
                  </a:solidFill>
                </a:rPr>
                <a:t>(</a:t>
              </a:r>
              <a:r>
                <a:rPr lang="en-US" altLang="en-US" sz="1800" i="1" dirty="0" err="1">
                  <a:solidFill>
                    <a:srgbClr val="000000"/>
                  </a:solidFill>
                </a:rPr>
                <a:t>aq</a:t>
              </a:r>
              <a:r>
                <a:rPr lang="en-US" altLang="en-US" sz="1800" dirty="0">
                  <a:solidFill>
                    <a:srgbClr val="000000"/>
                  </a:solidFill>
                </a:rPr>
                <a:t>)</a:t>
              </a:r>
            </a:p>
          </p:txBody>
        </p:sp>
      </p:grp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8600" y="4116509"/>
            <a:ext cx="8423428" cy="7053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000000"/>
                </a:solidFill>
              </a:rPr>
              <a:t>An </a:t>
            </a:r>
            <a:r>
              <a:rPr lang="en-US" altLang="en-US" sz="2000" b="1" dirty="0">
                <a:solidFill>
                  <a:srgbClr val="000000"/>
                </a:solidFill>
              </a:rPr>
              <a:t>acid-base reaction</a:t>
            </a:r>
            <a:r>
              <a:rPr lang="en-US" altLang="en-US" sz="2000" dirty="0">
                <a:solidFill>
                  <a:srgbClr val="000000"/>
                </a:solidFill>
              </a:rPr>
              <a:t> is also called a </a:t>
            </a:r>
            <a:r>
              <a:rPr lang="en-US" altLang="en-US" sz="2000" b="1" dirty="0">
                <a:solidFill>
                  <a:srgbClr val="000000"/>
                </a:solidFill>
              </a:rPr>
              <a:t>neutralization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</a:rPr>
              <a:t>reaction. A 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salt</a:t>
            </a:r>
            <a:r>
              <a:rPr lang="en-US" altLang="en-US" sz="2000" dirty="0" smtClean="0">
                <a:solidFill>
                  <a:srgbClr val="000000"/>
                </a:solidFill>
              </a:rPr>
              <a:t> and 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water</a:t>
            </a:r>
            <a:r>
              <a:rPr lang="en-US" altLang="en-US" sz="2000" dirty="0" smtClean="0">
                <a:solidFill>
                  <a:srgbClr val="000000"/>
                </a:solidFill>
              </a:rPr>
              <a:t> are produced.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54343" name="SMARTINK"/>
          <p:cNvSpPr/>
          <p:nvPr/>
        </p:nvSpPr>
        <p:spPr bwMode="auto">
          <a:xfrm>
            <a:off x="1212849" y="5194300"/>
            <a:ext cx="12701" cy="234951"/>
          </a:xfrm>
          <a:custGeom>
            <a:avLst/>
            <a:gdLst/>
            <a:ahLst/>
            <a:cxnLst/>
            <a:rect l="0" t="0" r="0" b="0"/>
            <a:pathLst>
              <a:path w="12701" h="234951">
                <a:moveTo>
                  <a:pt x="0" y="0"/>
                </a:moveTo>
                <a:lnTo>
                  <a:pt x="0" y="25400"/>
                </a:lnTo>
                <a:lnTo>
                  <a:pt x="6350" y="57150"/>
                </a:lnTo>
                <a:lnTo>
                  <a:pt x="6350" y="76200"/>
                </a:lnTo>
                <a:lnTo>
                  <a:pt x="12700" y="101600"/>
                </a:lnTo>
                <a:lnTo>
                  <a:pt x="12700" y="127000"/>
                </a:lnTo>
                <a:lnTo>
                  <a:pt x="12700" y="152400"/>
                </a:lnTo>
                <a:lnTo>
                  <a:pt x="12700" y="184150"/>
                </a:lnTo>
                <a:lnTo>
                  <a:pt x="12700" y="215900"/>
                </a:lnTo>
                <a:lnTo>
                  <a:pt x="12700" y="2349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44" name="SMARTINK"/>
          <p:cNvSpPr/>
          <p:nvPr/>
        </p:nvSpPr>
        <p:spPr bwMode="auto">
          <a:xfrm>
            <a:off x="1314449" y="5200650"/>
            <a:ext cx="12701" cy="209551"/>
          </a:xfrm>
          <a:custGeom>
            <a:avLst/>
            <a:gdLst/>
            <a:ahLst/>
            <a:cxnLst/>
            <a:rect l="0" t="0" r="0" b="0"/>
            <a:pathLst>
              <a:path w="12701" h="209551">
                <a:moveTo>
                  <a:pt x="0" y="0"/>
                </a:moveTo>
                <a:lnTo>
                  <a:pt x="6350" y="19050"/>
                </a:lnTo>
                <a:lnTo>
                  <a:pt x="6350" y="50800"/>
                </a:lnTo>
                <a:lnTo>
                  <a:pt x="6350" y="76200"/>
                </a:lnTo>
                <a:lnTo>
                  <a:pt x="12700" y="101600"/>
                </a:lnTo>
                <a:lnTo>
                  <a:pt x="12700" y="120650"/>
                </a:lnTo>
                <a:lnTo>
                  <a:pt x="12700" y="152400"/>
                </a:lnTo>
                <a:lnTo>
                  <a:pt x="12700" y="177800"/>
                </a:lnTo>
                <a:lnTo>
                  <a:pt x="12700" y="2095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45" name="SMARTINK"/>
          <p:cNvSpPr/>
          <p:nvPr/>
        </p:nvSpPr>
        <p:spPr bwMode="auto">
          <a:xfrm>
            <a:off x="1238249" y="5314950"/>
            <a:ext cx="76201" cy="12701"/>
          </a:xfrm>
          <a:custGeom>
            <a:avLst/>
            <a:gdLst/>
            <a:ahLst/>
            <a:cxnLst/>
            <a:rect l="0" t="0" r="0" b="0"/>
            <a:pathLst>
              <a:path w="76201" h="12701">
                <a:moveTo>
                  <a:pt x="0" y="12700"/>
                </a:moveTo>
                <a:lnTo>
                  <a:pt x="19050" y="6350"/>
                </a:lnTo>
                <a:lnTo>
                  <a:pt x="50800" y="0"/>
                </a:lnTo>
                <a:lnTo>
                  <a:pt x="762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46" name="SMARTINK"/>
          <p:cNvSpPr/>
          <p:nvPr/>
        </p:nvSpPr>
        <p:spPr bwMode="auto">
          <a:xfrm>
            <a:off x="1409699" y="5226050"/>
            <a:ext cx="165101" cy="171451"/>
          </a:xfrm>
          <a:custGeom>
            <a:avLst/>
            <a:gdLst/>
            <a:ahLst/>
            <a:cxnLst/>
            <a:rect l="0" t="0" r="0" b="0"/>
            <a:pathLst>
              <a:path w="165101" h="171451">
                <a:moveTo>
                  <a:pt x="57150" y="38100"/>
                </a:moveTo>
                <a:lnTo>
                  <a:pt x="50800" y="19050"/>
                </a:lnTo>
                <a:lnTo>
                  <a:pt x="44450" y="6350"/>
                </a:lnTo>
                <a:lnTo>
                  <a:pt x="31750" y="0"/>
                </a:lnTo>
                <a:lnTo>
                  <a:pt x="19050" y="19050"/>
                </a:lnTo>
                <a:lnTo>
                  <a:pt x="6350" y="44450"/>
                </a:lnTo>
                <a:lnTo>
                  <a:pt x="6350" y="69850"/>
                </a:lnTo>
                <a:lnTo>
                  <a:pt x="0" y="95250"/>
                </a:lnTo>
                <a:lnTo>
                  <a:pt x="0" y="114300"/>
                </a:lnTo>
                <a:lnTo>
                  <a:pt x="6350" y="146050"/>
                </a:lnTo>
                <a:lnTo>
                  <a:pt x="12700" y="158750"/>
                </a:lnTo>
                <a:lnTo>
                  <a:pt x="31750" y="171450"/>
                </a:lnTo>
                <a:lnTo>
                  <a:pt x="57150" y="165100"/>
                </a:lnTo>
                <a:lnTo>
                  <a:pt x="76200" y="152400"/>
                </a:lnTo>
                <a:lnTo>
                  <a:pt x="95250" y="127000"/>
                </a:lnTo>
                <a:lnTo>
                  <a:pt x="107950" y="107950"/>
                </a:lnTo>
                <a:lnTo>
                  <a:pt x="120650" y="82550"/>
                </a:lnTo>
                <a:lnTo>
                  <a:pt x="127000" y="57150"/>
                </a:lnTo>
                <a:lnTo>
                  <a:pt x="127000" y="31750"/>
                </a:lnTo>
                <a:lnTo>
                  <a:pt x="127000" y="12700"/>
                </a:lnTo>
                <a:lnTo>
                  <a:pt x="120650" y="0"/>
                </a:lnTo>
                <a:lnTo>
                  <a:pt x="107950" y="12700"/>
                </a:lnTo>
                <a:lnTo>
                  <a:pt x="101600" y="38100"/>
                </a:lnTo>
                <a:lnTo>
                  <a:pt x="95250" y="69850"/>
                </a:lnTo>
                <a:lnTo>
                  <a:pt x="95250" y="88900"/>
                </a:lnTo>
                <a:lnTo>
                  <a:pt x="101600" y="120650"/>
                </a:lnTo>
                <a:lnTo>
                  <a:pt x="107950" y="133350"/>
                </a:lnTo>
                <a:lnTo>
                  <a:pt x="127000" y="146050"/>
                </a:lnTo>
                <a:lnTo>
                  <a:pt x="158750" y="158750"/>
                </a:lnTo>
                <a:lnTo>
                  <a:pt x="165100" y="1651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47" name="SMARTINK"/>
          <p:cNvSpPr/>
          <p:nvPr/>
        </p:nvSpPr>
        <p:spPr bwMode="auto">
          <a:xfrm>
            <a:off x="1708149" y="5200650"/>
            <a:ext cx="50801" cy="184151"/>
          </a:xfrm>
          <a:custGeom>
            <a:avLst/>
            <a:gdLst/>
            <a:ahLst/>
            <a:cxnLst/>
            <a:rect l="0" t="0" r="0" b="0"/>
            <a:pathLst>
              <a:path w="50801" h="184151">
                <a:moveTo>
                  <a:pt x="6350" y="0"/>
                </a:moveTo>
                <a:lnTo>
                  <a:pt x="6350" y="19050"/>
                </a:lnTo>
                <a:lnTo>
                  <a:pt x="6350" y="44450"/>
                </a:lnTo>
                <a:lnTo>
                  <a:pt x="0" y="76200"/>
                </a:lnTo>
                <a:lnTo>
                  <a:pt x="0" y="107950"/>
                </a:lnTo>
                <a:lnTo>
                  <a:pt x="0" y="133350"/>
                </a:lnTo>
                <a:lnTo>
                  <a:pt x="6350" y="152400"/>
                </a:lnTo>
                <a:lnTo>
                  <a:pt x="19050" y="165100"/>
                </a:lnTo>
                <a:lnTo>
                  <a:pt x="50800" y="184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48" name="SMARTINK"/>
          <p:cNvSpPr/>
          <p:nvPr/>
        </p:nvSpPr>
        <p:spPr bwMode="auto">
          <a:xfrm>
            <a:off x="1828799" y="5276850"/>
            <a:ext cx="215901" cy="158751"/>
          </a:xfrm>
          <a:custGeom>
            <a:avLst/>
            <a:gdLst/>
            <a:ahLst/>
            <a:cxnLst/>
            <a:rect l="0" t="0" r="0" b="0"/>
            <a:pathLst>
              <a:path w="215901" h="158751">
                <a:moveTo>
                  <a:pt x="82550" y="0"/>
                </a:moveTo>
                <a:lnTo>
                  <a:pt x="50800" y="6350"/>
                </a:lnTo>
                <a:lnTo>
                  <a:pt x="38100" y="12700"/>
                </a:lnTo>
                <a:lnTo>
                  <a:pt x="12700" y="44450"/>
                </a:lnTo>
                <a:lnTo>
                  <a:pt x="0" y="63500"/>
                </a:lnTo>
                <a:lnTo>
                  <a:pt x="6350" y="76200"/>
                </a:lnTo>
                <a:lnTo>
                  <a:pt x="25400" y="76200"/>
                </a:lnTo>
                <a:lnTo>
                  <a:pt x="38100" y="69850"/>
                </a:lnTo>
                <a:lnTo>
                  <a:pt x="50800" y="50800"/>
                </a:lnTo>
                <a:lnTo>
                  <a:pt x="57150" y="38100"/>
                </a:lnTo>
                <a:lnTo>
                  <a:pt x="63500" y="50800"/>
                </a:lnTo>
                <a:lnTo>
                  <a:pt x="76200" y="63500"/>
                </a:lnTo>
                <a:lnTo>
                  <a:pt x="101600" y="69850"/>
                </a:lnTo>
                <a:lnTo>
                  <a:pt x="127000" y="69850"/>
                </a:lnTo>
                <a:lnTo>
                  <a:pt x="146050" y="57150"/>
                </a:lnTo>
                <a:lnTo>
                  <a:pt x="158750" y="44450"/>
                </a:lnTo>
                <a:lnTo>
                  <a:pt x="152400" y="31750"/>
                </a:lnTo>
                <a:lnTo>
                  <a:pt x="127000" y="38100"/>
                </a:lnTo>
                <a:lnTo>
                  <a:pt x="120650" y="50800"/>
                </a:lnTo>
                <a:lnTo>
                  <a:pt x="107950" y="63500"/>
                </a:lnTo>
                <a:lnTo>
                  <a:pt x="114300" y="76200"/>
                </a:lnTo>
                <a:lnTo>
                  <a:pt x="133350" y="76200"/>
                </a:lnTo>
                <a:lnTo>
                  <a:pt x="146050" y="57150"/>
                </a:lnTo>
                <a:lnTo>
                  <a:pt x="152400" y="76200"/>
                </a:lnTo>
                <a:lnTo>
                  <a:pt x="152400" y="107950"/>
                </a:lnTo>
                <a:lnTo>
                  <a:pt x="152400" y="133350"/>
                </a:lnTo>
                <a:lnTo>
                  <a:pt x="152400" y="158750"/>
                </a:lnTo>
                <a:lnTo>
                  <a:pt x="171450" y="158750"/>
                </a:lnTo>
                <a:lnTo>
                  <a:pt x="190500" y="127000"/>
                </a:lnTo>
                <a:lnTo>
                  <a:pt x="209550" y="101600"/>
                </a:lnTo>
                <a:lnTo>
                  <a:pt x="215900" y="88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49" name="SMARTINK"/>
          <p:cNvSpPr/>
          <p:nvPr/>
        </p:nvSpPr>
        <p:spPr bwMode="auto">
          <a:xfrm>
            <a:off x="2051049" y="5207000"/>
            <a:ext cx="63501" cy="215901"/>
          </a:xfrm>
          <a:custGeom>
            <a:avLst/>
            <a:gdLst/>
            <a:ahLst/>
            <a:cxnLst/>
            <a:rect l="0" t="0" r="0" b="0"/>
            <a:pathLst>
              <a:path w="63501" h="215901">
                <a:moveTo>
                  <a:pt x="0" y="0"/>
                </a:moveTo>
                <a:lnTo>
                  <a:pt x="25400" y="25400"/>
                </a:lnTo>
                <a:lnTo>
                  <a:pt x="44450" y="50800"/>
                </a:lnTo>
                <a:lnTo>
                  <a:pt x="57150" y="82550"/>
                </a:lnTo>
                <a:lnTo>
                  <a:pt x="63500" y="107950"/>
                </a:lnTo>
                <a:lnTo>
                  <a:pt x="63500" y="133350"/>
                </a:lnTo>
                <a:lnTo>
                  <a:pt x="57150" y="158750"/>
                </a:lnTo>
                <a:lnTo>
                  <a:pt x="38100" y="190500"/>
                </a:lnTo>
                <a:lnTo>
                  <a:pt x="19050" y="196850"/>
                </a:lnTo>
                <a:lnTo>
                  <a:pt x="0" y="215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50" name="SMARTINK"/>
          <p:cNvSpPr/>
          <p:nvPr/>
        </p:nvSpPr>
        <p:spPr bwMode="auto">
          <a:xfrm>
            <a:off x="1689099" y="5194300"/>
            <a:ext cx="63501" cy="209551"/>
          </a:xfrm>
          <a:custGeom>
            <a:avLst/>
            <a:gdLst/>
            <a:ahLst/>
            <a:cxnLst/>
            <a:rect l="0" t="0" r="0" b="0"/>
            <a:pathLst>
              <a:path w="63501" h="209551">
                <a:moveTo>
                  <a:pt x="63500" y="0"/>
                </a:moveTo>
                <a:lnTo>
                  <a:pt x="50800" y="6350"/>
                </a:lnTo>
                <a:lnTo>
                  <a:pt x="38100" y="19050"/>
                </a:lnTo>
                <a:lnTo>
                  <a:pt x="25400" y="50800"/>
                </a:lnTo>
                <a:lnTo>
                  <a:pt x="19050" y="69850"/>
                </a:lnTo>
                <a:lnTo>
                  <a:pt x="6350" y="95250"/>
                </a:lnTo>
                <a:lnTo>
                  <a:pt x="0" y="114300"/>
                </a:lnTo>
                <a:lnTo>
                  <a:pt x="0" y="146050"/>
                </a:lnTo>
                <a:lnTo>
                  <a:pt x="12700" y="171450"/>
                </a:lnTo>
                <a:lnTo>
                  <a:pt x="44450" y="196850"/>
                </a:lnTo>
                <a:lnTo>
                  <a:pt x="57150" y="2095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51" name="SMARTINK"/>
          <p:cNvSpPr/>
          <p:nvPr/>
        </p:nvSpPr>
        <p:spPr bwMode="auto">
          <a:xfrm>
            <a:off x="2412999" y="5213350"/>
            <a:ext cx="12701" cy="203201"/>
          </a:xfrm>
          <a:custGeom>
            <a:avLst/>
            <a:gdLst/>
            <a:ahLst/>
            <a:cxnLst/>
            <a:rect l="0" t="0" r="0" b="0"/>
            <a:pathLst>
              <a:path w="12701" h="203201">
                <a:moveTo>
                  <a:pt x="12700" y="0"/>
                </a:moveTo>
                <a:lnTo>
                  <a:pt x="6350" y="19050"/>
                </a:lnTo>
                <a:lnTo>
                  <a:pt x="6350" y="50800"/>
                </a:lnTo>
                <a:lnTo>
                  <a:pt x="0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0" y="152400"/>
                </a:lnTo>
                <a:lnTo>
                  <a:pt x="0" y="184150"/>
                </a:lnTo>
                <a:lnTo>
                  <a:pt x="0" y="2032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52" name="SMARTINK"/>
          <p:cNvSpPr/>
          <p:nvPr/>
        </p:nvSpPr>
        <p:spPr bwMode="auto">
          <a:xfrm>
            <a:off x="2324099" y="5270500"/>
            <a:ext cx="279401" cy="25401"/>
          </a:xfrm>
          <a:custGeom>
            <a:avLst/>
            <a:gdLst/>
            <a:ahLst/>
            <a:cxnLst/>
            <a:rect l="0" t="0" r="0" b="0"/>
            <a:pathLst>
              <a:path w="279401" h="25401">
                <a:moveTo>
                  <a:pt x="0" y="25400"/>
                </a:moveTo>
                <a:lnTo>
                  <a:pt x="25400" y="25400"/>
                </a:lnTo>
                <a:lnTo>
                  <a:pt x="44450" y="25400"/>
                </a:lnTo>
                <a:lnTo>
                  <a:pt x="69850" y="25400"/>
                </a:lnTo>
                <a:lnTo>
                  <a:pt x="101600" y="19050"/>
                </a:lnTo>
                <a:lnTo>
                  <a:pt x="133350" y="19050"/>
                </a:lnTo>
                <a:lnTo>
                  <a:pt x="152400" y="19050"/>
                </a:lnTo>
                <a:lnTo>
                  <a:pt x="184150" y="12700"/>
                </a:lnTo>
                <a:lnTo>
                  <a:pt x="209550" y="12700"/>
                </a:lnTo>
                <a:lnTo>
                  <a:pt x="241300" y="6350"/>
                </a:lnTo>
                <a:lnTo>
                  <a:pt x="266700" y="0"/>
                </a:lnTo>
                <a:lnTo>
                  <a:pt x="2794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53" name="SMARTINK"/>
          <p:cNvSpPr/>
          <p:nvPr/>
        </p:nvSpPr>
        <p:spPr bwMode="auto">
          <a:xfrm>
            <a:off x="2851149" y="5200650"/>
            <a:ext cx="12701" cy="177801"/>
          </a:xfrm>
          <a:custGeom>
            <a:avLst/>
            <a:gdLst/>
            <a:ahLst/>
            <a:cxnLst/>
            <a:rect l="0" t="0" r="0" b="0"/>
            <a:pathLst>
              <a:path w="12701" h="177801">
                <a:moveTo>
                  <a:pt x="12700" y="0"/>
                </a:moveTo>
                <a:lnTo>
                  <a:pt x="12700" y="44450"/>
                </a:lnTo>
                <a:lnTo>
                  <a:pt x="12700" y="69850"/>
                </a:lnTo>
                <a:lnTo>
                  <a:pt x="6350" y="95250"/>
                </a:lnTo>
                <a:lnTo>
                  <a:pt x="6350" y="114300"/>
                </a:lnTo>
                <a:lnTo>
                  <a:pt x="0" y="146050"/>
                </a:lnTo>
                <a:lnTo>
                  <a:pt x="0" y="1778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54" name="SMARTINK"/>
          <p:cNvSpPr/>
          <p:nvPr/>
        </p:nvSpPr>
        <p:spPr bwMode="auto">
          <a:xfrm>
            <a:off x="2851149" y="5175250"/>
            <a:ext cx="133351" cy="171451"/>
          </a:xfrm>
          <a:custGeom>
            <a:avLst/>
            <a:gdLst/>
            <a:ahLst/>
            <a:cxnLst/>
            <a:rect l="0" t="0" r="0" b="0"/>
            <a:pathLst>
              <a:path w="133351" h="171451">
                <a:moveTo>
                  <a:pt x="6350" y="19050"/>
                </a:moveTo>
                <a:lnTo>
                  <a:pt x="0" y="6350"/>
                </a:lnTo>
                <a:lnTo>
                  <a:pt x="19050" y="25400"/>
                </a:lnTo>
                <a:lnTo>
                  <a:pt x="38100" y="50800"/>
                </a:lnTo>
                <a:lnTo>
                  <a:pt x="44450" y="69850"/>
                </a:lnTo>
                <a:lnTo>
                  <a:pt x="57150" y="95250"/>
                </a:lnTo>
                <a:lnTo>
                  <a:pt x="76200" y="127000"/>
                </a:lnTo>
                <a:lnTo>
                  <a:pt x="101600" y="152400"/>
                </a:lnTo>
                <a:lnTo>
                  <a:pt x="120650" y="171450"/>
                </a:lnTo>
                <a:lnTo>
                  <a:pt x="133350" y="165100"/>
                </a:lnTo>
                <a:lnTo>
                  <a:pt x="133350" y="133350"/>
                </a:lnTo>
                <a:lnTo>
                  <a:pt x="133350" y="114300"/>
                </a:lnTo>
                <a:lnTo>
                  <a:pt x="133350" y="88900"/>
                </a:lnTo>
                <a:lnTo>
                  <a:pt x="133350" y="63500"/>
                </a:lnTo>
                <a:lnTo>
                  <a:pt x="133350" y="38100"/>
                </a:lnTo>
                <a:lnTo>
                  <a:pt x="127000" y="6350"/>
                </a:lnTo>
                <a:lnTo>
                  <a:pt x="1333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55" name="SMARTINK"/>
          <p:cNvSpPr/>
          <p:nvPr/>
        </p:nvSpPr>
        <p:spPr bwMode="auto">
          <a:xfrm>
            <a:off x="3035299" y="5264150"/>
            <a:ext cx="95251" cy="69851"/>
          </a:xfrm>
          <a:custGeom>
            <a:avLst/>
            <a:gdLst/>
            <a:ahLst/>
            <a:cxnLst/>
            <a:rect l="0" t="0" r="0" b="0"/>
            <a:pathLst>
              <a:path w="95251" h="69851">
                <a:moveTo>
                  <a:pt x="44450" y="6350"/>
                </a:moveTo>
                <a:lnTo>
                  <a:pt x="31750" y="0"/>
                </a:lnTo>
                <a:lnTo>
                  <a:pt x="12700" y="6350"/>
                </a:lnTo>
                <a:lnTo>
                  <a:pt x="0" y="38100"/>
                </a:lnTo>
                <a:lnTo>
                  <a:pt x="0" y="57150"/>
                </a:lnTo>
                <a:lnTo>
                  <a:pt x="6350" y="69850"/>
                </a:lnTo>
                <a:lnTo>
                  <a:pt x="25400" y="63500"/>
                </a:lnTo>
                <a:lnTo>
                  <a:pt x="44450" y="31750"/>
                </a:lnTo>
                <a:lnTo>
                  <a:pt x="63500" y="50800"/>
                </a:lnTo>
                <a:lnTo>
                  <a:pt x="82550" y="57150"/>
                </a:lnTo>
                <a:lnTo>
                  <a:pt x="95250" y="698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56" name="SMARTINK"/>
          <p:cNvSpPr/>
          <p:nvPr/>
        </p:nvSpPr>
        <p:spPr bwMode="auto">
          <a:xfrm>
            <a:off x="3174999" y="5181600"/>
            <a:ext cx="69851" cy="152401"/>
          </a:xfrm>
          <a:custGeom>
            <a:avLst/>
            <a:gdLst/>
            <a:ahLst/>
            <a:cxnLst/>
            <a:rect l="0" t="0" r="0" b="0"/>
            <a:pathLst>
              <a:path w="69851" h="152401">
                <a:moveTo>
                  <a:pt x="63500" y="12700"/>
                </a:moveTo>
                <a:lnTo>
                  <a:pt x="57150" y="0"/>
                </a:lnTo>
                <a:lnTo>
                  <a:pt x="38100" y="6350"/>
                </a:lnTo>
                <a:lnTo>
                  <a:pt x="19050" y="38100"/>
                </a:lnTo>
                <a:lnTo>
                  <a:pt x="12700" y="63500"/>
                </a:lnTo>
                <a:lnTo>
                  <a:pt x="6350" y="82550"/>
                </a:lnTo>
                <a:lnTo>
                  <a:pt x="0" y="114300"/>
                </a:lnTo>
                <a:lnTo>
                  <a:pt x="0" y="133350"/>
                </a:lnTo>
                <a:lnTo>
                  <a:pt x="6350" y="146050"/>
                </a:lnTo>
                <a:lnTo>
                  <a:pt x="19050" y="152400"/>
                </a:lnTo>
                <a:lnTo>
                  <a:pt x="38100" y="152400"/>
                </a:lnTo>
                <a:lnTo>
                  <a:pt x="50800" y="146050"/>
                </a:lnTo>
                <a:lnTo>
                  <a:pt x="63500" y="127000"/>
                </a:lnTo>
                <a:lnTo>
                  <a:pt x="69850" y="107950"/>
                </a:lnTo>
                <a:lnTo>
                  <a:pt x="69850" y="82550"/>
                </a:lnTo>
                <a:lnTo>
                  <a:pt x="69850" y="57150"/>
                </a:lnTo>
                <a:lnTo>
                  <a:pt x="63500" y="25400"/>
                </a:lnTo>
                <a:lnTo>
                  <a:pt x="57150" y="6350"/>
                </a:lnTo>
                <a:lnTo>
                  <a:pt x="4445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57" name="SMARTINK"/>
          <p:cNvSpPr/>
          <p:nvPr/>
        </p:nvSpPr>
        <p:spPr bwMode="auto">
          <a:xfrm>
            <a:off x="3378199" y="5168900"/>
            <a:ext cx="1" cy="177801"/>
          </a:xfrm>
          <a:custGeom>
            <a:avLst/>
            <a:gdLst/>
            <a:ahLst/>
            <a:cxnLst/>
            <a:rect l="0" t="0" r="0" b="0"/>
            <a:pathLst>
              <a:path w="1" h="177801">
                <a:moveTo>
                  <a:pt x="0" y="0"/>
                </a:moveTo>
                <a:lnTo>
                  <a:pt x="0" y="25400"/>
                </a:lnTo>
                <a:lnTo>
                  <a:pt x="0" y="50800"/>
                </a:lnTo>
                <a:lnTo>
                  <a:pt x="0" y="76200"/>
                </a:lnTo>
                <a:lnTo>
                  <a:pt x="0" y="101600"/>
                </a:lnTo>
                <a:lnTo>
                  <a:pt x="0" y="120650"/>
                </a:lnTo>
                <a:lnTo>
                  <a:pt x="0" y="152400"/>
                </a:lnTo>
                <a:lnTo>
                  <a:pt x="0" y="1778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58" name="SMARTINK"/>
          <p:cNvSpPr/>
          <p:nvPr/>
        </p:nvSpPr>
        <p:spPr bwMode="auto">
          <a:xfrm>
            <a:off x="3448049" y="5168900"/>
            <a:ext cx="6351" cy="196851"/>
          </a:xfrm>
          <a:custGeom>
            <a:avLst/>
            <a:gdLst/>
            <a:ahLst/>
            <a:cxnLst/>
            <a:rect l="0" t="0" r="0" b="0"/>
            <a:pathLst>
              <a:path w="6351" h="196851">
                <a:moveTo>
                  <a:pt x="6350" y="0"/>
                </a:moveTo>
                <a:lnTo>
                  <a:pt x="0" y="19050"/>
                </a:lnTo>
                <a:lnTo>
                  <a:pt x="0" y="44450"/>
                </a:lnTo>
                <a:lnTo>
                  <a:pt x="0" y="69850"/>
                </a:lnTo>
                <a:lnTo>
                  <a:pt x="0" y="95250"/>
                </a:lnTo>
                <a:lnTo>
                  <a:pt x="0" y="120650"/>
                </a:lnTo>
                <a:lnTo>
                  <a:pt x="0" y="152400"/>
                </a:lnTo>
                <a:lnTo>
                  <a:pt x="0" y="177800"/>
                </a:lnTo>
                <a:lnTo>
                  <a:pt x="0" y="1968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59" name="SMARTINK"/>
          <p:cNvSpPr/>
          <p:nvPr/>
        </p:nvSpPr>
        <p:spPr bwMode="auto">
          <a:xfrm>
            <a:off x="3365499" y="5276850"/>
            <a:ext cx="88901" cy="6351"/>
          </a:xfrm>
          <a:custGeom>
            <a:avLst/>
            <a:gdLst/>
            <a:ahLst/>
            <a:cxnLst/>
            <a:rect l="0" t="0" r="0" b="0"/>
            <a:pathLst>
              <a:path w="88901" h="6351">
                <a:moveTo>
                  <a:pt x="0" y="6350"/>
                </a:moveTo>
                <a:lnTo>
                  <a:pt x="25400" y="0"/>
                </a:lnTo>
                <a:lnTo>
                  <a:pt x="50800" y="0"/>
                </a:lnTo>
                <a:lnTo>
                  <a:pt x="82550" y="0"/>
                </a:lnTo>
                <a:lnTo>
                  <a:pt x="889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60" name="SMARTINK"/>
          <p:cNvSpPr/>
          <p:nvPr/>
        </p:nvSpPr>
        <p:spPr bwMode="auto">
          <a:xfrm>
            <a:off x="3619499" y="5168900"/>
            <a:ext cx="44451" cy="184151"/>
          </a:xfrm>
          <a:custGeom>
            <a:avLst/>
            <a:gdLst/>
            <a:ahLst/>
            <a:cxnLst/>
            <a:rect l="0" t="0" r="0" b="0"/>
            <a:pathLst>
              <a:path w="44451" h="184151">
                <a:moveTo>
                  <a:pt x="44450" y="0"/>
                </a:moveTo>
                <a:lnTo>
                  <a:pt x="31750" y="19050"/>
                </a:lnTo>
                <a:lnTo>
                  <a:pt x="25400" y="50800"/>
                </a:lnTo>
                <a:lnTo>
                  <a:pt x="12700" y="82550"/>
                </a:lnTo>
                <a:lnTo>
                  <a:pt x="0" y="114300"/>
                </a:lnTo>
                <a:lnTo>
                  <a:pt x="0" y="139700"/>
                </a:lnTo>
                <a:lnTo>
                  <a:pt x="6350" y="158750"/>
                </a:lnTo>
                <a:lnTo>
                  <a:pt x="38100" y="177800"/>
                </a:lnTo>
                <a:lnTo>
                  <a:pt x="44450" y="184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61" name="SMARTINK"/>
          <p:cNvSpPr/>
          <p:nvPr/>
        </p:nvSpPr>
        <p:spPr bwMode="auto">
          <a:xfrm>
            <a:off x="3778249" y="5257800"/>
            <a:ext cx="215901" cy="127001"/>
          </a:xfrm>
          <a:custGeom>
            <a:avLst/>
            <a:gdLst/>
            <a:ahLst/>
            <a:cxnLst/>
            <a:rect l="0" t="0" r="0" b="0"/>
            <a:pathLst>
              <a:path w="215901" h="127001">
                <a:moveTo>
                  <a:pt x="76200" y="19050"/>
                </a:moveTo>
                <a:lnTo>
                  <a:pt x="69850" y="6350"/>
                </a:lnTo>
                <a:lnTo>
                  <a:pt x="57150" y="0"/>
                </a:lnTo>
                <a:lnTo>
                  <a:pt x="38100" y="6350"/>
                </a:lnTo>
                <a:lnTo>
                  <a:pt x="12700" y="38100"/>
                </a:lnTo>
                <a:lnTo>
                  <a:pt x="0" y="57150"/>
                </a:lnTo>
                <a:lnTo>
                  <a:pt x="6350" y="69850"/>
                </a:lnTo>
                <a:lnTo>
                  <a:pt x="25400" y="63500"/>
                </a:lnTo>
                <a:lnTo>
                  <a:pt x="38100" y="44450"/>
                </a:lnTo>
                <a:lnTo>
                  <a:pt x="76200" y="50800"/>
                </a:lnTo>
                <a:lnTo>
                  <a:pt x="101600" y="50800"/>
                </a:lnTo>
                <a:lnTo>
                  <a:pt x="133350" y="50800"/>
                </a:lnTo>
                <a:lnTo>
                  <a:pt x="146050" y="44450"/>
                </a:lnTo>
                <a:lnTo>
                  <a:pt x="158750" y="38100"/>
                </a:lnTo>
                <a:lnTo>
                  <a:pt x="165100" y="25400"/>
                </a:lnTo>
                <a:lnTo>
                  <a:pt x="158750" y="12700"/>
                </a:lnTo>
                <a:lnTo>
                  <a:pt x="146050" y="19050"/>
                </a:lnTo>
                <a:lnTo>
                  <a:pt x="139700" y="31750"/>
                </a:lnTo>
                <a:lnTo>
                  <a:pt x="133350" y="50800"/>
                </a:lnTo>
                <a:lnTo>
                  <a:pt x="139700" y="63500"/>
                </a:lnTo>
                <a:lnTo>
                  <a:pt x="152400" y="57150"/>
                </a:lnTo>
                <a:lnTo>
                  <a:pt x="165100" y="31750"/>
                </a:lnTo>
                <a:lnTo>
                  <a:pt x="165100" y="63500"/>
                </a:lnTo>
                <a:lnTo>
                  <a:pt x="165100" y="88900"/>
                </a:lnTo>
                <a:lnTo>
                  <a:pt x="165100" y="114300"/>
                </a:lnTo>
                <a:lnTo>
                  <a:pt x="171450" y="127000"/>
                </a:lnTo>
                <a:lnTo>
                  <a:pt x="196850" y="107950"/>
                </a:lnTo>
                <a:lnTo>
                  <a:pt x="203200" y="76200"/>
                </a:lnTo>
                <a:lnTo>
                  <a:pt x="215900" y="57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62" name="SMARTINK"/>
          <p:cNvSpPr/>
          <p:nvPr/>
        </p:nvSpPr>
        <p:spPr bwMode="auto">
          <a:xfrm>
            <a:off x="4032249" y="5156200"/>
            <a:ext cx="63501" cy="228601"/>
          </a:xfrm>
          <a:custGeom>
            <a:avLst/>
            <a:gdLst/>
            <a:ahLst/>
            <a:cxnLst/>
            <a:rect l="0" t="0" r="0" b="0"/>
            <a:pathLst>
              <a:path w="63501" h="228601">
                <a:moveTo>
                  <a:pt x="0" y="0"/>
                </a:moveTo>
                <a:lnTo>
                  <a:pt x="19050" y="19050"/>
                </a:lnTo>
                <a:lnTo>
                  <a:pt x="31750" y="44450"/>
                </a:lnTo>
                <a:lnTo>
                  <a:pt x="50800" y="69850"/>
                </a:lnTo>
                <a:lnTo>
                  <a:pt x="57150" y="101600"/>
                </a:lnTo>
                <a:lnTo>
                  <a:pt x="63500" y="127000"/>
                </a:lnTo>
                <a:lnTo>
                  <a:pt x="63500" y="152400"/>
                </a:lnTo>
                <a:lnTo>
                  <a:pt x="63500" y="177800"/>
                </a:lnTo>
                <a:lnTo>
                  <a:pt x="50800" y="209550"/>
                </a:lnTo>
                <a:lnTo>
                  <a:pt x="44450" y="2286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63" name="SMARTINK"/>
          <p:cNvSpPr/>
          <p:nvPr/>
        </p:nvSpPr>
        <p:spPr bwMode="auto">
          <a:xfrm>
            <a:off x="4292599" y="5270500"/>
            <a:ext cx="901701" cy="25401"/>
          </a:xfrm>
          <a:custGeom>
            <a:avLst/>
            <a:gdLst/>
            <a:ahLst/>
            <a:cxnLst/>
            <a:rect l="0" t="0" r="0" b="0"/>
            <a:pathLst>
              <a:path w="901701" h="25401">
                <a:moveTo>
                  <a:pt x="0" y="25400"/>
                </a:moveTo>
                <a:lnTo>
                  <a:pt x="31750" y="12700"/>
                </a:lnTo>
                <a:lnTo>
                  <a:pt x="57150" y="12700"/>
                </a:lnTo>
                <a:lnTo>
                  <a:pt x="76200" y="12700"/>
                </a:lnTo>
                <a:lnTo>
                  <a:pt x="95250" y="12700"/>
                </a:lnTo>
                <a:lnTo>
                  <a:pt x="114300" y="12700"/>
                </a:lnTo>
                <a:lnTo>
                  <a:pt x="133350" y="6350"/>
                </a:lnTo>
                <a:lnTo>
                  <a:pt x="152400" y="6350"/>
                </a:lnTo>
                <a:lnTo>
                  <a:pt x="177800" y="6350"/>
                </a:lnTo>
                <a:lnTo>
                  <a:pt x="203200" y="6350"/>
                </a:lnTo>
                <a:lnTo>
                  <a:pt x="234950" y="0"/>
                </a:lnTo>
                <a:lnTo>
                  <a:pt x="260350" y="0"/>
                </a:lnTo>
                <a:lnTo>
                  <a:pt x="292100" y="0"/>
                </a:lnTo>
                <a:lnTo>
                  <a:pt x="323850" y="0"/>
                </a:lnTo>
                <a:lnTo>
                  <a:pt x="361950" y="0"/>
                </a:lnTo>
                <a:lnTo>
                  <a:pt x="393700" y="0"/>
                </a:lnTo>
                <a:lnTo>
                  <a:pt x="431800" y="0"/>
                </a:lnTo>
                <a:lnTo>
                  <a:pt x="469900" y="0"/>
                </a:lnTo>
                <a:lnTo>
                  <a:pt x="508000" y="0"/>
                </a:lnTo>
                <a:lnTo>
                  <a:pt x="539750" y="0"/>
                </a:lnTo>
                <a:lnTo>
                  <a:pt x="577850" y="0"/>
                </a:lnTo>
                <a:lnTo>
                  <a:pt x="615950" y="6350"/>
                </a:lnTo>
                <a:lnTo>
                  <a:pt x="647700" y="6350"/>
                </a:lnTo>
                <a:lnTo>
                  <a:pt x="679450" y="6350"/>
                </a:lnTo>
                <a:lnTo>
                  <a:pt x="711200" y="6350"/>
                </a:lnTo>
                <a:lnTo>
                  <a:pt x="736600" y="6350"/>
                </a:lnTo>
                <a:lnTo>
                  <a:pt x="762000" y="6350"/>
                </a:lnTo>
                <a:lnTo>
                  <a:pt x="787400" y="6350"/>
                </a:lnTo>
                <a:lnTo>
                  <a:pt x="806450" y="6350"/>
                </a:lnTo>
                <a:lnTo>
                  <a:pt x="825500" y="6350"/>
                </a:lnTo>
                <a:lnTo>
                  <a:pt x="857250" y="6350"/>
                </a:lnTo>
                <a:lnTo>
                  <a:pt x="889000" y="6350"/>
                </a:lnTo>
                <a:lnTo>
                  <a:pt x="90170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64" name="SMARTINK"/>
          <p:cNvSpPr/>
          <p:nvPr/>
        </p:nvSpPr>
        <p:spPr bwMode="auto">
          <a:xfrm>
            <a:off x="4978399" y="5118100"/>
            <a:ext cx="285751" cy="273051"/>
          </a:xfrm>
          <a:custGeom>
            <a:avLst/>
            <a:gdLst/>
            <a:ahLst/>
            <a:cxnLst/>
            <a:rect l="0" t="0" r="0" b="0"/>
            <a:pathLst>
              <a:path w="285751" h="273051">
                <a:moveTo>
                  <a:pt x="0" y="0"/>
                </a:moveTo>
                <a:lnTo>
                  <a:pt x="6350" y="12700"/>
                </a:lnTo>
                <a:lnTo>
                  <a:pt x="38100" y="31750"/>
                </a:lnTo>
                <a:lnTo>
                  <a:pt x="69850" y="38100"/>
                </a:lnTo>
                <a:lnTo>
                  <a:pt x="88900" y="44450"/>
                </a:lnTo>
                <a:lnTo>
                  <a:pt x="107950" y="50800"/>
                </a:lnTo>
                <a:lnTo>
                  <a:pt x="127000" y="57150"/>
                </a:lnTo>
                <a:lnTo>
                  <a:pt x="146050" y="63500"/>
                </a:lnTo>
                <a:lnTo>
                  <a:pt x="165100" y="69850"/>
                </a:lnTo>
                <a:lnTo>
                  <a:pt x="184150" y="76200"/>
                </a:lnTo>
                <a:lnTo>
                  <a:pt x="203200" y="82550"/>
                </a:lnTo>
                <a:lnTo>
                  <a:pt x="234950" y="88900"/>
                </a:lnTo>
                <a:lnTo>
                  <a:pt x="266700" y="101600"/>
                </a:lnTo>
                <a:lnTo>
                  <a:pt x="279400" y="107950"/>
                </a:lnTo>
                <a:lnTo>
                  <a:pt x="285750" y="120650"/>
                </a:lnTo>
                <a:lnTo>
                  <a:pt x="266700" y="146050"/>
                </a:lnTo>
                <a:lnTo>
                  <a:pt x="241300" y="177800"/>
                </a:lnTo>
                <a:lnTo>
                  <a:pt x="215900" y="196850"/>
                </a:lnTo>
                <a:lnTo>
                  <a:pt x="190500" y="209550"/>
                </a:lnTo>
                <a:lnTo>
                  <a:pt x="165100" y="228600"/>
                </a:lnTo>
                <a:lnTo>
                  <a:pt x="139700" y="241300"/>
                </a:lnTo>
                <a:lnTo>
                  <a:pt x="114300" y="260350"/>
                </a:lnTo>
                <a:lnTo>
                  <a:pt x="95250" y="273050"/>
                </a:lnTo>
                <a:lnTo>
                  <a:pt x="95250" y="2730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65" name="SMARTINK"/>
          <p:cNvSpPr/>
          <p:nvPr/>
        </p:nvSpPr>
        <p:spPr bwMode="auto">
          <a:xfrm>
            <a:off x="5734049" y="5054600"/>
            <a:ext cx="19051" cy="304801"/>
          </a:xfrm>
          <a:custGeom>
            <a:avLst/>
            <a:gdLst/>
            <a:ahLst/>
            <a:cxnLst/>
            <a:rect l="0" t="0" r="0" b="0"/>
            <a:pathLst>
              <a:path w="19051" h="304801">
                <a:moveTo>
                  <a:pt x="6350" y="12700"/>
                </a:moveTo>
                <a:lnTo>
                  <a:pt x="0" y="0"/>
                </a:lnTo>
                <a:lnTo>
                  <a:pt x="6350" y="12700"/>
                </a:lnTo>
                <a:lnTo>
                  <a:pt x="12700" y="44450"/>
                </a:lnTo>
                <a:lnTo>
                  <a:pt x="19050" y="63500"/>
                </a:lnTo>
                <a:lnTo>
                  <a:pt x="19050" y="88900"/>
                </a:lnTo>
                <a:lnTo>
                  <a:pt x="19050" y="120650"/>
                </a:lnTo>
                <a:lnTo>
                  <a:pt x="19050" y="152400"/>
                </a:lnTo>
                <a:lnTo>
                  <a:pt x="12700" y="184150"/>
                </a:lnTo>
                <a:lnTo>
                  <a:pt x="6350" y="209550"/>
                </a:lnTo>
                <a:lnTo>
                  <a:pt x="6350" y="234950"/>
                </a:lnTo>
                <a:lnTo>
                  <a:pt x="0" y="260350"/>
                </a:lnTo>
                <a:lnTo>
                  <a:pt x="0" y="292100"/>
                </a:lnTo>
                <a:lnTo>
                  <a:pt x="6350" y="3048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66" name="SMARTINK"/>
          <p:cNvSpPr/>
          <p:nvPr/>
        </p:nvSpPr>
        <p:spPr bwMode="auto">
          <a:xfrm>
            <a:off x="5695949" y="5073650"/>
            <a:ext cx="190501" cy="196851"/>
          </a:xfrm>
          <a:custGeom>
            <a:avLst/>
            <a:gdLst/>
            <a:ahLst/>
            <a:cxnLst/>
            <a:rect l="0" t="0" r="0" b="0"/>
            <a:pathLst>
              <a:path w="190501" h="196851">
                <a:moveTo>
                  <a:pt x="0" y="6350"/>
                </a:moveTo>
                <a:lnTo>
                  <a:pt x="12700" y="0"/>
                </a:lnTo>
                <a:lnTo>
                  <a:pt x="44450" y="31750"/>
                </a:lnTo>
                <a:lnTo>
                  <a:pt x="63500" y="57150"/>
                </a:lnTo>
                <a:lnTo>
                  <a:pt x="82550" y="88900"/>
                </a:lnTo>
                <a:lnTo>
                  <a:pt x="95250" y="114300"/>
                </a:lnTo>
                <a:lnTo>
                  <a:pt x="107950" y="139700"/>
                </a:lnTo>
                <a:lnTo>
                  <a:pt x="120650" y="165100"/>
                </a:lnTo>
                <a:lnTo>
                  <a:pt x="139700" y="196850"/>
                </a:lnTo>
                <a:lnTo>
                  <a:pt x="152400" y="190500"/>
                </a:lnTo>
                <a:lnTo>
                  <a:pt x="158750" y="171450"/>
                </a:lnTo>
                <a:lnTo>
                  <a:pt x="158750" y="146050"/>
                </a:lnTo>
                <a:lnTo>
                  <a:pt x="165100" y="114300"/>
                </a:lnTo>
                <a:lnTo>
                  <a:pt x="165100" y="82550"/>
                </a:lnTo>
                <a:lnTo>
                  <a:pt x="171450" y="57150"/>
                </a:lnTo>
                <a:lnTo>
                  <a:pt x="171450" y="31750"/>
                </a:lnTo>
                <a:lnTo>
                  <a:pt x="177800" y="0"/>
                </a:lnTo>
                <a:lnTo>
                  <a:pt x="19050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67" name="SMARTINK"/>
          <p:cNvSpPr/>
          <p:nvPr/>
        </p:nvSpPr>
        <p:spPr bwMode="auto">
          <a:xfrm>
            <a:off x="5899149" y="5207000"/>
            <a:ext cx="127001" cy="82551"/>
          </a:xfrm>
          <a:custGeom>
            <a:avLst/>
            <a:gdLst/>
            <a:ahLst/>
            <a:cxnLst/>
            <a:rect l="0" t="0" r="0" b="0"/>
            <a:pathLst>
              <a:path w="127001" h="82551">
                <a:moveTo>
                  <a:pt x="50800" y="12700"/>
                </a:moveTo>
                <a:lnTo>
                  <a:pt x="44450" y="0"/>
                </a:lnTo>
                <a:lnTo>
                  <a:pt x="25400" y="0"/>
                </a:lnTo>
                <a:lnTo>
                  <a:pt x="12700" y="12700"/>
                </a:lnTo>
                <a:lnTo>
                  <a:pt x="6350" y="25400"/>
                </a:lnTo>
                <a:lnTo>
                  <a:pt x="0" y="44450"/>
                </a:lnTo>
                <a:lnTo>
                  <a:pt x="0" y="63500"/>
                </a:lnTo>
                <a:lnTo>
                  <a:pt x="6350" y="76200"/>
                </a:lnTo>
                <a:lnTo>
                  <a:pt x="25400" y="69850"/>
                </a:lnTo>
                <a:lnTo>
                  <a:pt x="44450" y="38100"/>
                </a:lnTo>
                <a:lnTo>
                  <a:pt x="69850" y="57150"/>
                </a:lnTo>
                <a:lnTo>
                  <a:pt x="82550" y="63500"/>
                </a:lnTo>
                <a:lnTo>
                  <a:pt x="107950" y="82550"/>
                </a:lnTo>
                <a:lnTo>
                  <a:pt x="127000" y="825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68" name="SMARTINK"/>
          <p:cNvSpPr/>
          <p:nvPr/>
        </p:nvSpPr>
        <p:spPr bwMode="auto">
          <a:xfrm>
            <a:off x="6095999" y="5080000"/>
            <a:ext cx="234951" cy="215901"/>
          </a:xfrm>
          <a:custGeom>
            <a:avLst/>
            <a:gdLst/>
            <a:ahLst/>
            <a:cxnLst/>
            <a:rect l="0" t="0" r="0" b="0"/>
            <a:pathLst>
              <a:path w="234951" h="215901">
                <a:moveTo>
                  <a:pt x="50800" y="0"/>
                </a:moveTo>
                <a:lnTo>
                  <a:pt x="50800" y="38100"/>
                </a:lnTo>
                <a:lnTo>
                  <a:pt x="44450" y="19050"/>
                </a:lnTo>
                <a:lnTo>
                  <a:pt x="31750" y="6350"/>
                </a:lnTo>
                <a:lnTo>
                  <a:pt x="19050" y="12700"/>
                </a:lnTo>
                <a:lnTo>
                  <a:pt x="12700" y="25400"/>
                </a:lnTo>
                <a:lnTo>
                  <a:pt x="6350" y="50800"/>
                </a:lnTo>
                <a:lnTo>
                  <a:pt x="0" y="69850"/>
                </a:lnTo>
                <a:lnTo>
                  <a:pt x="0" y="95250"/>
                </a:lnTo>
                <a:lnTo>
                  <a:pt x="0" y="120650"/>
                </a:lnTo>
                <a:lnTo>
                  <a:pt x="0" y="146050"/>
                </a:lnTo>
                <a:lnTo>
                  <a:pt x="6350" y="165100"/>
                </a:lnTo>
                <a:lnTo>
                  <a:pt x="19050" y="184150"/>
                </a:lnTo>
                <a:lnTo>
                  <a:pt x="38100" y="203200"/>
                </a:lnTo>
                <a:lnTo>
                  <a:pt x="82550" y="203200"/>
                </a:lnTo>
                <a:lnTo>
                  <a:pt x="107950" y="196850"/>
                </a:lnTo>
                <a:lnTo>
                  <a:pt x="120650" y="190500"/>
                </a:lnTo>
                <a:lnTo>
                  <a:pt x="133350" y="171450"/>
                </a:lnTo>
                <a:lnTo>
                  <a:pt x="146050" y="146050"/>
                </a:lnTo>
                <a:lnTo>
                  <a:pt x="152400" y="114300"/>
                </a:lnTo>
                <a:lnTo>
                  <a:pt x="158750" y="88900"/>
                </a:lnTo>
                <a:lnTo>
                  <a:pt x="165100" y="57150"/>
                </a:lnTo>
                <a:lnTo>
                  <a:pt x="165100" y="31750"/>
                </a:lnTo>
                <a:lnTo>
                  <a:pt x="165100" y="0"/>
                </a:lnTo>
                <a:lnTo>
                  <a:pt x="152400" y="19050"/>
                </a:lnTo>
                <a:lnTo>
                  <a:pt x="146050" y="44450"/>
                </a:lnTo>
                <a:lnTo>
                  <a:pt x="146050" y="69850"/>
                </a:lnTo>
                <a:lnTo>
                  <a:pt x="146050" y="95250"/>
                </a:lnTo>
                <a:lnTo>
                  <a:pt x="152400" y="120650"/>
                </a:lnTo>
                <a:lnTo>
                  <a:pt x="152400" y="146050"/>
                </a:lnTo>
                <a:lnTo>
                  <a:pt x="158750" y="165100"/>
                </a:lnTo>
                <a:lnTo>
                  <a:pt x="177800" y="190500"/>
                </a:lnTo>
                <a:lnTo>
                  <a:pt x="196850" y="203200"/>
                </a:lnTo>
                <a:lnTo>
                  <a:pt x="209550" y="215900"/>
                </a:lnTo>
                <a:lnTo>
                  <a:pt x="234950" y="215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69" name="SMARTINK"/>
          <p:cNvSpPr/>
          <p:nvPr/>
        </p:nvSpPr>
        <p:spPr bwMode="auto">
          <a:xfrm>
            <a:off x="6407149" y="5067300"/>
            <a:ext cx="57151" cy="228601"/>
          </a:xfrm>
          <a:custGeom>
            <a:avLst/>
            <a:gdLst/>
            <a:ahLst/>
            <a:cxnLst/>
            <a:rect l="0" t="0" r="0" b="0"/>
            <a:pathLst>
              <a:path w="57151" h="228601">
                <a:moveTo>
                  <a:pt x="57150" y="0"/>
                </a:moveTo>
                <a:lnTo>
                  <a:pt x="38100" y="0"/>
                </a:lnTo>
                <a:lnTo>
                  <a:pt x="19050" y="31750"/>
                </a:lnTo>
                <a:lnTo>
                  <a:pt x="12700" y="57150"/>
                </a:lnTo>
                <a:lnTo>
                  <a:pt x="6350" y="82550"/>
                </a:lnTo>
                <a:lnTo>
                  <a:pt x="0" y="107950"/>
                </a:lnTo>
                <a:lnTo>
                  <a:pt x="0" y="133350"/>
                </a:lnTo>
                <a:lnTo>
                  <a:pt x="6350" y="158750"/>
                </a:lnTo>
                <a:lnTo>
                  <a:pt x="12700" y="190500"/>
                </a:lnTo>
                <a:lnTo>
                  <a:pt x="19050" y="209550"/>
                </a:lnTo>
                <a:lnTo>
                  <a:pt x="38100" y="2286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70" name="SMARTINK"/>
          <p:cNvSpPr/>
          <p:nvPr/>
        </p:nvSpPr>
        <p:spPr bwMode="auto">
          <a:xfrm>
            <a:off x="6559549" y="5175250"/>
            <a:ext cx="222251" cy="158751"/>
          </a:xfrm>
          <a:custGeom>
            <a:avLst/>
            <a:gdLst/>
            <a:ahLst/>
            <a:cxnLst/>
            <a:rect l="0" t="0" r="0" b="0"/>
            <a:pathLst>
              <a:path w="222251" h="158751">
                <a:moveTo>
                  <a:pt x="82550" y="12700"/>
                </a:moveTo>
                <a:lnTo>
                  <a:pt x="76200" y="0"/>
                </a:lnTo>
                <a:lnTo>
                  <a:pt x="38100" y="19050"/>
                </a:lnTo>
                <a:lnTo>
                  <a:pt x="25400" y="25400"/>
                </a:lnTo>
                <a:lnTo>
                  <a:pt x="0" y="57150"/>
                </a:lnTo>
                <a:lnTo>
                  <a:pt x="0" y="76200"/>
                </a:lnTo>
                <a:lnTo>
                  <a:pt x="19050" y="76200"/>
                </a:lnTo>
                <a:lnTo>
                  <a:pt x="38100" y="69850"/>
                </a:lnTo>
                <a:lnTo>
                  <a:pt x="50800" y="63500"/>
                </a:lnTo>
                <a:lnTo>
                  <a:pt x="69850" y="31750"/>
                </a:lnTo>
                <a:lnTo>
                  <a:pt x="69850" y="57150"/>
                </a:lnTo>
                <a:lnTo>
                  <a:pt x="76200" y="69850"/>
                </a:lnTo>
                <a:lnTo>
                  <a:pt x="88900" y="76200"/>
                </a:lnTo>
                <a:lnTo>
                  <a:pt x="114300" y="82550"/>
                </a:lnTo>
                <a:lnTo>
                  <a:pt x="139700" y="82550"/>
                </a:lnTo>
                <a:lnTo>
                  <a:pt x="152400" y="76200"/>
                </a:lnTo>
                <a:lnTo>
                  <a:pt x="171450" y="57150"/>
                </a:lnTo>
                <a:lnTo>
                  <a:pt x="171450" y="31750"/>
                </a:lnTo>
                <a:lnTo>
                  <a:pt x="146050" y="31750"/>
                </a:lnTo>
                <a:lnTo>
                  <a:pt x="139700" y="44450"/>
                </a:lnTo>
                <a:lnTo>
                  <a:pt x="133350" y="57150"/>
                </a:lnTo>
                <a:lnTo>
                  <a:pt x="127000" y="76200"/>
                </a:lnTo>
                <a:lnTo>
                  <a:pt x="133350" y="88900"/>
                </a:lnTo>
                <a:lnTo>
                  <a:pt x="152400" y="82550"/>
                </a:lnTo>
                <a:lnTo>
                  <a:pt x="177800" y="50800"/>
                </a:lnTo>
                <a:lnTo>
                  <a:pt x="171450" y="82550"/>
                </a:lnTo>
                <a:lnTo>
                  <a:pt x="165100" y="107950"/>
                </a:lnTo>
                <a:lnTo>
                  <a:pt x="158750" y="139700"/>
                </a:lnTo>
                <a:lnTo>
                  <a:pt x="158750" y="158750"/>
                </a:lnTo>
                <a:lnTo>
                  <a:pt x="203200" y="127000"/>
                </a:lnTo>
                <a:lnTo>
                  <a:pt x="222250" y="1016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71" name="SMARTINK"/>
          <p:cNvSpPr/>
          <p:nvPr/>
        </p:nvSpPr>
        <p:spPr bwMode="auto">
          <a:xfrm>
            <a:off x="6819899" y="5029200"/>
            <a:ext cx="82551" cy="254001"/>
          </a:xfrm>
          <a:custGeom>
            <a:avLst/>
            <a:gdLst/>
            <a:ahLst/>
            <a:cxnLst/>
            <a:rect l="0" t="0" r="0" b="0"/>
            <a:pathLst>
              <a:path w="82551" h="254001">
                <a:moveTo>
                  <a:pt x="0" y="19050"/>
                </a:moveTo>
                <a:lnTo>
                  <a:pt x="0" y="0"/>
                </a:lnTo>
                <a:lnTo>
                  <a:pt x="31750" y="31750"/>
                </a:lnTo>
                <a:lnTo>
                  <a:pt x="44450" y="57150"/>
                </a:lnTo>
                <a:lnTo>
                  <a:pt x="57150" y="76200"/>
                </a:lnTo>
                <a:lnTo>
                  <a:pt x="63500" y="88900"/>
                </a:lnTo>
                <a:lnTo>
                  <a:pt x="69850" y="107950"/>
                </a:lnTo>
                <a:lnTo>
                  <a:pt x="76200" y="127000"/>
                </a:lnTo>
                <a:lnTo>
                  <a:pt x="82550" y="146050"/>
                </a:lnTo>
                <a:lnTo>
                  <a:pt x="82550" y="190500"/>
                </a:lnTo>
                <a:lnTo>
                  <a:pt x="76200" y="222250"/>
                </a:lnTo>
                <a:lnTo>
                  <a:pt x="76200" y="2540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72" name="SMARTINK"/>
          <p:cNvSpPr/>
          <p:nvPr/>
        </p:nvSpPr>
        <p:spPr bwMode="auto">
          <a:xfrm>
            <a:off x="7270749" y="5080000"/>
            <a:ext cx="31751" cy="241301"/>
          </a:xfrm>
          <a:custGeom>
            <a:avLst/>
            <a:gdLst/>
            <a:ahLst/>
            <a:cxnLst/>
            <a:rect l="0" t="0" r="0" b="0"/>
            <a:pathLst>
              <a:path w="31751" h="241301">
                <a:moveTo>
                  <a:pt x="31750" y="0"/>
                </a:moveTo>
                <a:lnTo>
                  <a:pt x="19050" y="25400"/>
                </a:lnTo>
                <a:lnTo>
                  <a:pt x="19050" y="44450"/>
                </a:lnTo>
                <a:lnTo>
                  <a:pt x="12700" y="69850"/>
                </a:lnTo>
                <a:lnTo>
                  <a:pt x="12700" y="101600"/>
                </a:lnTo>
                <a:lnTo>
                  <a:pt x="12700" y="127000"/>
                </a:lnTo>
                <a:lnTo>
                  <a:pt x="6350" y="152400"/>
                </a:lnTo>
                <a:lnTo>
                  <a:pt x="0" y="177800"/>
                </a:lnTo>
                <a:lnTo>
                  <a:pt x="0" y="209550"/>
                </a:lnTo>
                <a:lnTo>
                  <a:pt x="0" y="234950"/>
                </a:lnTo>
                <a:lnTo>
                  <a:pt x="6350" y="2413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73" name="SMARTINK"/>
          <p:cNvSpPr/>
          <p:nvPr/>
        </p:nvSpPr>
        <p:spPr bwMode="auto">
          <a:xfrm>
            <a:off x="7207249" y="5194300"/>
            <a:ext cx="209551" cy="6351"/>
          </a:xfrm>
          <a:custGeom>
            <a:avLst/>
            <a:gdLst/>
            <a:ahLst/>
            <a:cxnLst/>
            <a:rect l="0" t="0" r="0" b="0"/>
            <a:pathLst>
              <a:path w="209551" h="6351">
                <a:moveTo>
                  <a:pt x="0" y="6350"/>
                </a:moveTo>
                <a:lnTo>
                  <a:pt x="38100" y="6350"/>
                </a:lnTo>
                <a:lnTo>
                  <a:pt x="63500" y="6350"/>
                </a:lnTo>
                <a:lnTo>
                  <a:pt x="88900" y="6350"/>
                </a:lnTo>
                <a:lnTo>
                  <a:pt x="114300" y="6350"/>
                </a:lnTo>
                <a:lnTo>
                  <a:pt x="139700" y="0"/>
                </a:lnTo>
                <a:lnTo>
                  <a:pt x="165100" y="0"/>
                </a:lnTo>
                <a:lnTo>
                  <a:pt x="196850" y="0"/>
                </a:lnTo>
                <a:lnTo>
                  <a:pt x="2095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74" name="SMARTINK"/>
          <p:cNvSpPr/>
          <p:nvPr/>
        </p:nvSpPr>
        <p:spPr bwMode="auto">
          <a:xfrm>
            <a:off x="7791449" y="5054600"/>
            <a:ext cx="19051" cy="222251"/>
          </a:xfrm>
          <a:custGeom>
            <a:avLst/>
            <a:gdLst/>
            <a:ahLst/>
            <a:cxnLst/>
            <a:rect l="0" t="0" r="0" b="0"/>
            <a:pathLst>
              <a:path w="19051" h="222251">
                <a:moveTo>
                  <a:pt x="6350" y="12700"/>
                </a:moveTo>
                <a:lnTo>
                  <a:pt x="0" y="0"/>
                </a:lnTo>
                <a:lnTo>
                  <a:pt x="0" y="31750"/>
                </a:lnTo>
                <a:lnTo>
                  <a:pt x="0" y="50800"/>
                </a:lnTo>
                <a:lnTo>
                  <a:pt x="0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0" y="152400"/>
                </a:lnTo>
                <a:lnTo>
                  <a:pt x="0" y="177800"/>
                </a:lnTo>
                <a:lnTo>
                  <a:pt x="0" y="209550"/>
                </a:lnTo>
                <a:lnTo>
                  <a:pt x="6350" y="222250"/>
                </a:lnTo>
                <a:lnTo>
                  <a:pt x="19050" y="2222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75" name="SMARTINK"/>
          <p:cNvSpPr/>
          <p:nvPr/>
        </p:nvSpPr>
        <p:spPr bwMode="auto">
          <a:xfrm>
            <a:off x="7886699" y="5060950"/>
            <a:ext cx="12701" cy="222251"/>
          </a:xfrm>
          <a:custGeom>
            <a:avLst/>
            <a:gdLst/>
            <a:ahLst/>
            <a:cxnLst/>
            <a:rect l="0" t="0" r="0" b="0"/>
            <a:pathLst>
              <a:path w="12701" h="222251">
                <a:moveTo>
                  <a:pt x="12700" y="0"/>
                </a:moveTo>
                <a:lnTo>
                  <a:pt x="6350" y="25400"/>
                </a:lnTo>
                <a:lnTo>
                  <a:pt x="6350" y="44450"/>
                </a:lnTo>
                <a:lnTo>
                  <a:pt x="6350" y="69850"/>
                </a:lnTo>
                <a:lnTo>
                  <a:pt x="6350" y="95250"/>
                </a:lnTo>
                <a:lnTo>
                  <a:pt x="6350" y="120650"/>
                </a:lnTo>
                <a:lnTo>
                  <a:pt x="6350" y="146050"/>
                </a:lnTo>
                <a:lnTo>
                  <a:pt x="6350" y="171450"/>
                </a:lnTo>
                <a:lnTo>
                  <a:pt x="0" y="203200"/>
                </a:lnTo>
                <a:lnTo>
                  <a:pt x="0" y="2222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76" name="SMARTINK"/>
          <p:cNvSpPr/>
          <p:nvPr/>
        </p:nvSpPr>
        <p:spPr bwMode="auto">
          <a:xfrm>
            <a:off x="7816849" y="5187950"/>
            <a:ext cx="95251" cy="12701"/>
          </a:xfrm>
          <a:custGeom>
            <a:avLst/>
            <a:gdLst/>
            <a:ahLst/>
            <a:cxnLst/>
            <a:rect l="0" t="0" r="0" b="0"/>
            <a:pathLst>
              <a:path w="95251" h="12701">
                <a:moveTo>
                  <a:pt x="0" y="12700"/>
                </a:moveTo>
                <a:lnTo>
                  <a:pt x="25400" y="0"/>
                </a:lnTo>
                <a:lnTo>
                  <a:pt x="44450" y="0"/>
                </a:lnTo>
                <a:lnTo>
                  <a:pt x="63500" y="0"/>
                </a:lnTo>
                <a:lnTo>
                  <a:pt x="9525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77" name="SMARTINK"/>
          <p:cNvSpPr/>
          <p:nvPr/>
        </p:nvSpPr>
        <p:spPr bwMode="auto">
          <a:xfrm>
            <a:off x="7943849" y="5232400"/>
            <a:ext cx="95251" cy="101601"/>
          </a:xfrm>
          <a:custGeom>
            <a:avLst/>
            <a:gdLst/>
            <a:ahLst/>
            <a:cxnLst/>
            <a:rect l="0" t="0" r="0" b="0"/>
            <a:pathLst>
              <a:path w="95251" h="101601">
                <a:moveTo>
                  <a:pt x="0" y="0"/>
                </a:moveTo>
                <a:lnTo>
                  <a:pt x="31750" y="6350"/>
                </a:lnTo>
                <a:lnTo>
                  <a:pt x="44450" y="25400"/>
                </a:lnTo>
                <a:lnTo>
                  <a:pt x="44450" y="44450"/>
                </a:lnTo>
                <a:lnTo>
                  <a:pt x="31750" y="69850"/>
                </a:lnTo>
                <a:lnTo>
                  <a:pt x="19050" y="88900"/>
                </a:lnTo>
                <a:lnTo>
                  <a:pt x="25400" y="101600"/>
                </a:lnTo>
                <a:lnTo>
                  <a:pt x="57150" y="95250"/>
                </a:lnTo>
                <a:lnTo>
                  <a:pt x="88900" y="95250"/>
                </a:lnTo>
                <a:lnTo>
                  <a:pt x="95250" y="1016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78" name="SMARTINK"/>
          <p:cNvSpPr/>
          <p:nvPr/>
        </p:nvSpPr>
        <p:spPr bwMode="auto">
          <a:xfrm>
            <a:off x="8070849" y="5073650"/>
            <a:ext cx="120651" cy="203201"/>
          </a:xfrm>
          <a:custGeom>
            <a:avLst/>
            <a:gdLst/>
            <a:ahLst/>
            <a:cxnLst/>
            <a:rect l="0" t="0" r="0" b="0"/>
            <a:pathLst>
              <a:path w="120651" h="203201">
                <a:moveTo>
                  <a:pt x="76200" y="6350"/>
                </a:moveTo>
                <a:lnTo>
                  <a:pt x="63500" y="0"/>
                </a:lnTo>
                <a:lnTo>
                  <a:pt x="44450" y="6350"/>
                </a:lnTo>
                <a:lnTo>
                  <a:pt x="25400" y="25400"/>
                </a:lnTo>
                <a:lnTo>
                  <a:pt x="19050" y="50800"/>
                </a:lnTo>
                <a:lnTo>
                  <a:pt x="6350" y="76200"/>
                </a:lnTo>
                <a:lnTo>
                  <a:pt x="0" y="107950"/>
                </a:lnTo>
                <a:lnTo>
                  <a:pt x="6350" y="133350"/>
                </a:lnTo>
                <a:lnTo>
                  <a:pt x="6350" y="152400"/>
                </a:lnTo>
                <a:lnTo>
                  <a:pt x="19050" y="177800"/>
                </a:lnTo>
                <a:lnTo>
                  <a:pt x="31750" y="190500"/>
                </a:lnTo>
                <a:lnTo>
                  <a:pt x="44450" y="196850"/>
                </a:lnTo>
                <a:lnTo>
                  <a:pt x="63500" y="203200"/>
                </a:lnTo>
                <a:lnTo>
                  <a:pt x="95250" y="190500"/>
                </a:lnTo>
                <a:lnTo>
                  <a:pt x="114300" y="165100"/>
                </a:lnTo>
                <a:lnTo>
                  <a:pt x="120650" y="146050"/>
                </a:lnTo>
                <a:lnTo>
                  <a:pt x="114300" y="120650"/>
                </a:lnTo>
                <a:lnTo>
                  <a:pt x="107950" y="95250"/>
                </a:lnTo>
                <a:lnTo>
                  <a:pt x="101600" y="69850"/>
                </a:lnTo>
                <a:lnTo>
                  <a:pt x="88900" y="44450"/>
                </a:lnTo>
                <a:lnTo>
                  <a:pt x="69850" y="12700"/>
                </a:lnTo>
                <a:lnTo>
                  <a:pt x="6985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79" name="SMARTINK"/>
          <p:cNvSpPr/>
          <p:nvPr/>
        </p:nvSpPr>
        <p:spPr bwMode="auto">
          <a:xfrm>
            <a:off x="8280399" y="5035550"/>
            <a:ext cx="57151" cy="234951"/>
          </a:xfrm>
          <a:custGeom>
            <a:avLst/>
            <a:gdLst/>
            <a:ahLst/>
            <a:cxnLst/>
            <a:rect l="0" t="0" r="0" b="0"/>
            <a:pathLst>
              <a:path w="57151" h="234951">
                <a:moveTo>
                  <a:pt x="57150" y="0"/>
                </a:moveTo>
                <a:lnTo>
                  <a:pt x="44450" y="25400"/>
                </a:lnTo>
                <a:lnTo>
                  <a:pt x="38100" y="50800"/>
                </a:lnTo>
                <a:lnTo>
                  <a:pt x="25400" y="82550"/>
                </a:lnTo>
                <a:lnTo>
                  <a:pt x="12700" y="114300"/>
                </a:lnTo>
                <a:lnTo>
                  <a:pt x="6350" y="139700"/>
                </a:lnTo>
                <a:lnTo>
                  <a:pt x="0" y="165100"/>
                </a:lnTo>
                <a:lnTo>
                  <a:pt x="6350" y="196850"/>
                </a:lnTo>
                <a:lnTo>
                  <a:pt x="12700" y="215900"/>
                </a:lnTo>
                <a:lnTo>
                  <a:pt x="31750" y="228600"/>
                </a:lnTo>
                <a:lnTo>
                  <a:pt x="57150" y="2349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80" name="SMARTINK"/>
          <p:cNvSpPr/>
          <p:nvPr/>
        </p:nvSpPr>
        <p:spPr bwMode="auto">
          <a:xfrm>
            <a:off x="8388349" y="5073650"/>
            <a:ext cx="120651" cy="184151"/>
          </a:xfrm>
          <a:custGeom>
            <a:avLst/>
            <a:gdLst/>
            <a:ahLst/>
            <a:cxnLst/>
            <a:rect l="0" t="0" r="0" b="0"/>
            <a:pathLst>
              <a:path w="120651" h="184151">
                <a:moveTo>
                  <a:pt x="0" y="184150"/>
                </a:moveTo>
                <a:lnTo>
                  <a:pt x="25400" y="152400"/>
                </a:lnTo>
                <a:lnTo>
                  <a:pt x="44450" y="127000"/>
                </a:lnTo>
                <a:lnTo>
                  <a:pt x="50800" y="107950"/>
                </a:lnTo>
                <a:lnTo>
                  <a:pt x="57150" y="82550"/>
                </a:lnTo>
                <a:lnTo>
                  <a:pt x="63500" y="57150"/>
                </a:lnTo>
                <a:lnTo>
                  <a:pt x="63500" y="31750"/>
                </a:lnTo>
                <a:lnTo>
                  <a:pt x="63500" y="0"/>
                </a:lnTo>
                <a:lnTo>
                  <a:pt x="50800" y="6350"/>
                </a:lnTo>
                <a:lnTo>
                  <a:pt x="44450" y="19050"/>
                </a:lnTo>
                <a:lnTo>
                  <a:pt x="38100" y="44450"/>
                </a:lnTo>
                <a:lnTo>
                  <a:pt x="38100" y="69850"/>
                </a:lnTo>
                <a:lnTo>
                  <a:pt x="38100" y="95250"/>
                </a:lnTo>
                <a:lnTo>
                  <a:pt x="38100" y="127000"/>
                </a:lnTo>
                <a:lnTo>
                  <a:pt x="44450" y="146050"/>
                </a:lnTo>
                <a:lnTo>
                  <a:pt x="57150" y="165100"/>
                </a:lnTo>
                <a:lnTo>
                  <a:pt x="76200" y="171450"/>
                </a:lnTo>
                <a:lnTo>
                  <a:pt x="95250" y="158750"/>
                </a:lnTo>
                <a:lnTo>
                  <a:pt x="120650" y="1460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81" name="SMARTINK"/>
          <p:cNvSpPr/>
          <p:nvPr/>
        </p:nvSpPr>
        <p:spPr bwMode="auto">
          <a:xfrm>
            <a:off x="8534399" y="5035550"/>
            <a:ext cx="76201" cy="304801"/>
          </a:xfrm>
          <a:custGeom>
            <a:avLst/>
            <a:gdLst/>
            <a:ahLst/>
            <a:cxnLst/>
            <a:rect l="0" t="0" r="0" b="0"/>
            <a:pathLst>
              <a:path w="76201" h="304801">
                <a:moveTo>
                  <a:pt x="6350" y="12700"/>
                </a:moveTo>
                <a:lnTo>
                  <a:pt x="0" y="0"/>
                </a:lnTo>
                <a:lnTo>
                  <a:pt x="6350" y="31750"/>
                </a:lnTo>
                <a:lnTo>
                  <a:pt x="25400" y="57150"/>
                </a:lnTo>
                <a:lnTo>
                  <a:pt x="31750" y="76200"/>
                </a:lnTo>
                <a:lnTo>
                  <a:pt x="38100" y="95250"/>
                </a:lnTo>
                <a:lnTo>
                  <a:pt x="50800" y="114300"/>
                </a:lnTo>
                <a:lnTo>
                  <a:pt x="57150" y="133350"/>
                </a:lnTo>
                <a:lnTo>
                  <a:pt x="63500" y="152400"/>
                </a:lnTo>
                <a:lnTo>
                  <a:pt x="69850" y="165100"/>
                </a:lnTo>
                <a:lnTo>
                  <a:pt x="69850" y="184150"/>
                </a:lnTo>
                <a:lnTo>
                  <a:pt x="76200" y="215900"/>
                </a:lnTo>
                <a:lnTo>
                  <a:pt x="69850" y="241300"/>
                </a:lnTo>
                <a:lnTo>
                  <a:pt x="57150" y="266700"/>
                </a:lnTo>
                <a:lnTo>
                  <a:pt x="44450" y="298450"/>
                </a:lnTo>
                <a:lnTo>
                  <a:pt x="44450" y="3048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82" name="SMARTINK"/>
          <p:cNvSpPr/>
          <p:nvPr/>
        </p:nvSpPr>
        <p:spPr bwMode="auto">
          <a:xfrm>
            <a:off x="1142999" y="5594350"/>
            <a:ext cx="114301" cy="101601"/>
          </a:xfrm>
          <a:custGeom>
            <a:avLst/>
            <a:gdLst/>
            <a:ahLst/>
            <a:cxnLst/>
            <a:rect l="0" t="0" r="0" b="0"/>
            <a:pathLst>
              <a:path w="114301" h="101601">
                <a:moveTo>
                  <a:pt x="69850" y="44450"/>
                </a:moveTo>
                <a:lnTo>
                  <a:pt x="63500" y="25400"/>
                </a:lnTo>
                <a:lnTo>
                  <a:pt x="57150" y="6350"/>
                </a:lnTo>
                <a:lnTo>
                  <a:pt x="38100" y="0"/>
                </a:lnTo>
                <a:lnTo>
                  <a:pt x="25400" y="6350"/>
                </a:lnTo>
                <a:lnTo>
                  <a:pt x="19050" y="19050"/>
                </a:lnTo>
                <a:lnTo>
                  <a:pt x="6350" y="38100"/>
                </a:lnTo>
                <a:lnTo>
                  <a:pt x="0" y="63500"/>
                </a:lnTo>
                <a:lnTo>
                  <a:pt x="12700" y="82550"/>
                </a:lnTo>
                <a:lnTo>
                  <a:pt x="31750" y="82550"/>
                </a:lnTo>
                <a:lnTo>
                  <a:pt x="44450" y="76200"/>
                </a:lnTo>
                <a:lnTo>
                  <a:pt x="57150" y="63500"/>
                </a:lnTo>
                <a:lnTo>
                  <a:pt x="63500" y="50800"/>
                </a:lnTo>
                <a:lnTo>
                  <a:pt x="88900" y="76200"/>
                </a:lnTo>
                <a:lnTo>
                  <a:pt x="101600" y="88900"/>
                </a:lnTo>
                <a:lnTo>
                  <a:pt x="114300" y="10160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83" name="SMARTINK"/>
          <p:cNvSpPr/>
          <p:nvPr/>
        </p:nvSpPr>
        <p:spPr bwMode="auto">
          <a:xfrm>
            <a:off x="1263649" y="5626100"/>
            <a:ext cx="57151" cy="88901"/>
          </a:xfrm>
          <a:custGeom>
            <a:avLst/>
            <a:gdLst/>
            <a:ahLst/>
            <a:cxnLst/>
            <a:rect l="0" t="0" r="0" b="0"/>
            <a:pathLst>
              <a:path w="57151" h="88901">
                <a:moveTo>
                  <a:pt x="57150" y="19050"/>
                </a:moveTo>
                <a:lnTo>
                  <a:pt x="44450" y="0"/>
                </a:lnTo>
                <a:lnTo>
                  <a:pt x="25400" y="0"/>
                </a:lnTo>
                <a:lnTo>
                  <a:pt x="12700" y="6350"/>
                </a:lnTo>
                <a:lnTo>
                  <a:pt x="6350" y="19050"/>
                </a:lnTo>
                <a:lnTo>
                  <a:pt x="0" y="44450"/>
                </a:lnTo>
                <a:lnTo>
                  <a:pt x="12700" y="69850"/>
                </a:lnTo>
                <a:lnTo>
                  <a:pt x="25400" y="82550"/>
                </a:lnTo>
                <a:lnTo>
                  <a:pt x="38100" y="8890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84" name="SMARTINK"/>
          <p:cNvSpPr/>
          <p:nvPr/>
        </p:nvSpPr>
        <p:spPr bwMode="auto">
          <a:xfrm>
            <a:off x="1377949" y="5626100"/>
            <a:ext cx="12701" cy="88901"/>
          </a:xfrm>
          <a:custGeom>
            <a:avLst/>
            <a:gdLst/>
            <a:ahLst/>
            <a:cxnLst/>
            <a:rect l="0" t="0" r="0" b="0"/>
            <a:pathLst>
              <a:path w="12701" h="88901">
                <a:moveTo>
                  <a:pt x="6350" y="0"/>
                </a:moveTo>
                <a:lnTo>
                  <a:pt x="0" y="19050"/>
                </a:lnTo>
                <a:lnTo>
                  <a:pt x="0" y="44450"/>
                </a:lnTo>
                <a:lnTo>
                  <a:pt x="6350" y="76200"/>
                </a:lnTo>
                <a:lnTo>
                  <a:pt x="12700" y="8890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85" name="SMARTINK"/>
          <p:cNvSpPr/>
          <p:nvPr/>
        </p:nvSpPr>
        <p:spPr bwMode="auto">
          <a:xfrm>
            <a:off x="1428749" y="5549900"/>
            <a:ext cx="95251" cy="165101"/>
          </a:xfrm>
          <a:custGeom>
            <a:avLst/>
            <a:gdLst/>
            <a:ahLst/>
            <a:cxnLst/>
            <a:rect l="0" t="0" r="0" b="0"/>
            <a:pathLst>
              <a:path w="95251" h="165101">
                <a:moveTo>
                  <a:pt x="95250" y="0"/>
                </a:moveTo>
                <a:lnTo>
                  <a:pt x="82550" y="6350"/>
                </a:lnTo>
                <a:lnTo>
                  <a:pt x="82550" y="25400"/>
                </a:lnTo>
                <a:lnTo>
                  <a:pt x="82550" y="57150"/>
                </a:lnTo>
                <a:lnTo>
                  <a:pt x="82550" y="88900"/>
                </a:lnTo>
                <a:lnTo>
                  <a:pt x="82550" y="114300"/>
                </a:lnTo>
                <a:lnTo>
                  <a:pt x="76200" y="127000"/>
                </a:lnTo>
                <a:lnTo>
                  <a:pt x="44450" y="95250"/>
                </a:lnTo>
                <a:lnTo>
                  <a:pt x="25400" y="95250"/>
                </a:lnTo>
                <a:lnTo>
                  <a:pt x="12700" y="101600"/>
                </a:lnTo>
                <a:lnTo>
                  <a:pt x="0" y="120650"/>
                </a:lnTo>
                <a:lnTo>
                  <a:pt x="0" y="139700"/>
                </a:lnTo>
                <a:lnTo>
                  <a:pt x="6350" y="152400"/>
                </a:lnTo>
                <a:lnTo>
                  <a:pt x="25400" y="165100"/>
                </a:lnTo>
                <a:lnTo>
                  <a:pt x="57150" y="165100"/>
                </a:lnTo>
                <a:lnTo>
                  <a:pt x="69850" y="16510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86" name="SMARTINK"/>
          <p:cNvSpPr/>
          <p:nvPr/>
        </p:nvSpPr>
        <p:spPr bwMode="auto">
          <a:xfrm>
            <a:off x="3003549" y="5492750"/>
            <a:ext cx="6351" cy="139701"/>
          </a:xfrm>
          <a:custGeom>
            <a:avLst/>
            <a:gdLst/>
            <a:ahLst/>
            <a:cxnLst/>
            <a:rect l="0" t="0" r="0" b="0"/>
            <a:pathLst>
              <a:path w="6351" h="139701">
                <a:moveTo>
                  <a:pt x="0" y="0"/>
                </a:moveTo>
                <a:lnTo>
                  <a:pt x="6350" y="19050"/>
                </a:lnTo>
                <a:lnTo>
                  <a:pt x="6350" y="63500"/>
                </a:lnTo>
                <a:lnTo>
                  <a:pt x="6350" y="88900"/>
                </a:lnTo>
                <a:lnTo>
                  <a:pt x="6350" y="120650"/>
                </a:lnTo>
                <a:lnTo>
                  <a:pt x="6350" y="13970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87" name="SMARTINK"/>
          <p:cNvSpPr/>
          <p:nvPr/>
        </p:nvSpPr>
        <p:spPr bwMode="auto">
          <a:xfrm>
            <a:off x="3022599" y="5524500"/>
            <a:ext cx="101601" cy="95251"/>
          </a:xfrm>
          <a:custGeom>
            <a:avLst/>
            <a:gdLst/>
            <a:ahLst/>
            <a:cxnLst/>
            <a:rect l="0" t="0" r="0" b="0"/>
            <a:pathLst>
              <a:path w="101601" h="95251">
                <a:moveTo>
                  <a:pt x="0" y="12700"/>
                </a:moveTo>
                <a:lnTo>
                  <a:pt x="19050" y="0"/>
                </a:lnTo>
                <a:lnTo>
                  <a:pt x="44450" y="0"/>
                </a:lnTo>
                <a:lnTo>
                  <a:pt x="76200" y="6350"/>
                </a:lnTo>
                <a:lnTo>
                  <a:pt x="88900" y="19050"/>
                </a:lnTo>
                <a:lnTo>
                  <a:pt x="101600" y="38100"/>
                </a:lnTo>
                <a:lnTo>
                  <a:pt x="101600" y="57150"/>
                </a:lnTo>
                <a:lnTo>
                  <a:pt x="76200" y="82550"/>
                </a:lnTo>
                <a:lnTo>
                  <a:pt x="57150" y="95250"/>
                </a:lnTo>
                <a:lnTo>
                  <a:pt x="31750" y="95250"/>
                </a:lnTo>
                <a:lnTo>
                  <a:pt x="6350" y="9525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88" name="SMARTINK"/>
          <p:cNvSpPr/>
          <p:nvPr/>
        </p:nvSpPr>
        <p:spPr bwMode="auto">
          <a:xfrm>
            <a:off x="3149599" y="5537200"/>
            <a:ext cx="95251" cy="82551"/>
          </a:xfrm>
          <a:custGeom>
            <a:avLst/>
            <a:gdLst/>
            <a:ahLst/>
            <a:cxnLst/>
            <a:rect l="0" t="0" r="0" b="0"/>
            <a:pathLst>
              <a:path w="95251" h="82551">
                <a:moveTo>
                  <a:pt x="63500" y="12700"/>
                </a:moveTo>
                <a:lnTo>
                  <a:pt x="57150" y="0"/>
                </a:lnTo>
                <a:lnTo>
                  <a:pt x="38100" y="0"/>
                </a:lnTo>
                <a:lnTo>
                  <a:pt x="25400" y="6350"/>
                </a:lnTo>
                <a:lnTo>
                  <a:pt x="12700" y="19050"/>
                </a:lnTo>
                <a:lnTo>
                  <a:pt x="6350" y="31750"/>
                </a:lnTo>
                <a:lnTo>
                  <a:pt x="0" y="50800"/>
                </a:lnTo>
                <a:lnTo>
                  <a:pt x="6350" y="63500"/>
                </a:lnTo>
                <a:lnTo>
                  <a:pt x="12700" y="76200"/>
                </a:lnTo>
                <a:lnTo>
                  <a:pt x="25400" y="69850"/>
                </a:lnTo>
                <a:lnTo>
                  <a:pt x="38100" y="63500"/>
                </a:lnTo>
                <a:lnTo>
                  <a:pt x="50800" y="44450"/>
                </a:lnTo>
                <a:lnTo>
                  <a:pt x="57150" y="31750"/>
                </a:lnTo>
                <a:lnTo>
                  <a:pt x="63500" y="50800"/>
                </a:lnTo>
                <a:lnTo>
                  <a:pt x="69850" y="69850"/>
                </a:lnTo>
                <a:lnTo>
                  <a:pt x="82550" y="82550"/>
                </a:lnTo>
                <a:lnTo>
                  <a:pt x="95250" y="8255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89" name="SMARTINK"/>
          <p:cNvSpPr/>
          <p:nvPr/>
        </p:nvSpPr>
        <p:spPr bwMode="auto">
          <a:xfrm>
            <a:off x="3276599" y="5518150"/>
            <a:ext cx="57151" cy="120651"/>
          </a:xfrm>
          <a:custGeom>
            <a:avLst/>
            <a:gdLst/>
            <a:ahLst/>
            <a:cxnLst/>
            <a:rect l="0" t="0" r="0" b="0"/>
            <a:pathLst>
              <a:path w="57151" h="120651">
                <a:moveTo>
                  <a:pt x="57150" y="6350"/>
                </a:moveTo>
                <a:lnTo>
                  <a:pt x="44450" y="0"/>
                </a:lnTo>
                <a:lnTo>
                  <a:pt x="25400" y="6350"/>
                </a:lnTo>
                <a:lnTo>
                  <a:pt x="6350" y="19050"/>
                </a:lnTo>
                <a:lnTo>
                  <a:pt x="12700" y="50800"/>
                </a:lnTo>
                <a:lnTo>
                  <a:pt x="31750" y="82550"/>
                </a:lnTo>
                <a:lnTo>
                  <a:pt x="25400" y="101600"/>
                </a:lnTo>
                <a:lnTo>
                  <a:pt x="0" y="12065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90" name="SMARTINK"/>
          <p:cNvSpPr/>
          <p:nvPr/>
        </p:nvSpPr>
        <p:spPr bwMode="auto">
          <a:xfrm>
            <a:off x="3359149" y="5537200"/>
            <a:ext cx="63501" cy="69851"/>
          </a:xfrm>
          <a:custGeom>
            <a:avLst/>
            <a:gdLst/>
            <a:ahLst/>
            <a:cxnLst/>
            <a:rect l="0" t="0" r="0" b="0"/>
            <a:pathLst>
              <a:path w="63501" h="69851">
                <a:moveTo>
                  <a:pt x="0" y="57150"/>
                </a:moveTo>
                <a:lnTo>
                  <a:pt x="25400" y="44450"/>
                </a:lnTo>
                <a:lnTo>
                  <a:pt x="50800" y="31750"/>
                </a:lnTo>
                <a:lnTo>
                  <a:pt x="57150" y="19050"/>
                </a:lnTo>
                <a:lnTo>
                  <a:pt x="63500" y="0"/>
                </a:lnTo>
                <a:lnTo>
                  <a:pt x="44450" y="0"/>
                </a:lnTo>
                <a:lnTo>
                  <a:pt x="19050" y="6350"/>
                </a:lnTo>
                <a:lnTo>
                  <a:pt x="12700" y="25400"/>
                </a:lnTo>
                <a:lnTo>
                  <a:pt x="19050" y="44450"/>
                </a:lnTo>
                <a:lnTo>
                  <a:pt x="25400" y="57150"/>
                </a:lnTo>
                <a:lnTo>
                  <a:pt x="44450" y="63500"/>
                </a:lnTo>
                <a:lnTo>
                  <a:pt x="63500" y="6985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91" name="SMARTINK"/>
          <p:cNvSpPr/>
          <p:nvPr/>
        </p:nvSpPr>
        <p:spPr bwMode="auto">
          <a:xfrm>
            <a:off x="2984499" y="5441950"/>
            <a:ext cx="19051" cy="107951"/>
          </a:xfrm>
          <a:custGeom>
            <a:avLst/>
            <a:gdLst/>
            <a:ahLst/>
            <a:cxnLst/>
            <a:rect l="0" t="0" r="0" b="0"/>
            <a:pathLst>
              <a:path w="19051" h="107951">
                <a:moveTo>
                  <a:pt x="19050" y="0"/>
                </a:moveTo>
                <a:lnTo>
                  <a:pt x="6350" y="6350"/>
                </a:lnTo>
                <a:lnTo>
                  <a:pt x="0" y="19050"/>
                </a:lnTo>
                <a:lnTo>
                  <a:pt x="0" y="38100"/>
                </a:lnTo>
                <a:lnTo>
                  <a:pt x="0" y="63500"/>
                </a:lnTo>
                <a:lnTo>
                  <a:pt x="0" y="82550"/>
                </a:lnTo>
                <a:lnTo>
                  <a:pt x="6350" y="10795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92" name="SMARTINK"/>
          <p:cNvSpPr/>
          <p:nvPr/>
        </p:nvSpPr>
        <p:spPr bwMode="auto">
          <a:xfrm>
            <a:off x="5765799" y="5467350"/>
            <a:ext cx="127001" cy="114301"/>
          </a:xfrm>
          <a:custGeom>
            <a:avLst/>
            <a:gdLst/>
            <a:ahLst/>
            <a:cxnLst/>
            <a:rect l="0" t="0" r="0" b="0"/>
            <a:pathLst>
              <a:path w="127001" h="114301">
                <a:moveTo>
                  <a:pt x="127000" y="12700"/>
                </a:moveTo>
                <a:lnTo>
                  <a:pt x="107950" y="0"/>
                </a:lnTo>
                <a:lnTo>
                  <a:pt x="82550" y="0"/>
                </a:lnTo>
                <a:lnTo>
                  <a:pt x="57150" y="0"/>
                </a:lnTo>
                <a:lnTo>
                  <a:pt x="44450" y="6350"/>
                </a:lnTo>
                <a:lnTo>
                  <a:pt x="31750" y="12700"/>
                </a:lnTo>
                <a:lnTo>
                  <a:pt x="19050" y="31750"/>
                </a:lnTo>
                <a:lnTo>
                  <a:pt x="31750" y="50800"/>
                </a:lnTo>
                <a:lnTo>
                  <a:pt x="63500" y="82550"/>
                </a:lnTo>
                <a:lnTo>
                  <a:pt x="69850" y="95250"/>
                </a:lnTo>
                <a:lnTo>
                  <a:pt x="57150" y="114300"/>
                </a:lnTo>
                <a:lnTo>
                  <a:pt x="31750" y="114300"/>
                </a:lnTo>
                <a:lnTo>
                  <a:pt x="12700" y="114300"/>
                </a:lnTo>
                <a:lnTo>
                  <a:pt x="0" y="10795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93" name="SMARTINK"/>
          <p:cNvSpPr/>
          <p:nvPr/>
        </p:nvSpPr>
        <p:spPr bwMode="auto">
          <a:xfrm>
            <a:off x="5905499" y="5505450"/>
            <a:ext cx="88901" cy="69851"/>
          </a:xfrm>
          <a:custGeom>
            <a:avLst/>
            <a:gdLst/>
            <a:ahLst/>
            <a:cxnLst/>
            <a:rect l="0" t="0" r="0" b="0"/>
            <a:pathLst>
              <a:path w="88901" h="69851">
                <a:moveTo>
                  <a:pt x="25400" y="0"/>
                </a:moveTo>
                <a:lnTo>
                  <a:pt x="6350" y="6350"/>
                </a:lnTo>
                <a:lnTo>
                  <a:pt x="0" y="31750"/>
                </a:lnTo>
                <a:lnTo>
                  <a:pt x="0" y="50800"/>
                </a:lnTo>
                <a:lnTo>
                  <a:pt x="12700" y="57150"/>
                </a:lnTo>
                <a:lnTo>
                  <a:pt x="25400" y="50800"/>
                </a:lnTo>
                <a:lnTo>
                  <a:pt x="38100" y="31750"/>
                </a:lnTo>
                <a:lnTo>
                  <a:pt x="57150" y="57150"/>
                </a:lnTo>
                <a:lnTo>
                  <a:pt x="69850" y="63500"/>
                </a:lnTo>
                <a:lnTo>
                  <a:pt x="88900" y="6985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94" name="SMARTINK"/>
          <p:cNvSpPr/>
          <p:nvPr/>
        </p:nvSpPr>
        <p:spPr bwMode="auto">
          <a:xfrm>
            <a:off x="6051549" y="5429250"/>
            <a:ext cx="31751" cy="152401"/>
          </a:xfrm>
          <a:custGeom>
            <a:avLst/>
            <a:gdLst/>
            <a:ahLst/>
            <a:cxnLst/>
            <a:rect l="0" t="0" r="0" b="0"/>
            <a:pathLst>
              <a:path w="31751" h="152401">
                <a:moveTo>
                  <a:pt x="0" y="0"/>
                </a:moveTo>
                <a:lnTo>
                  <a:pt x="0" y="25400"/>
                </a:lnTo>
                <a:lnTo>
                  <a:pt x="0" y="57150"/>
                </a:lnTo>
                <a:lnTo>
                  <a:pt x="0" y="82550"/>
                </a:lnTo>
                <a:lnTo>
                  <a:pt x="0" y="114300"/>
                </a:lnTo>
                <a:lnTo>
                  <a:pt x="6350" y="139700"/>
                </a:lnTo>
                <a:lnTo>
                  <a:pt x="31750" y="15240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95" name="SMARTINK"/>
          <p:cNvSpPr/>
          <p:nvPr/>
        </p:nvSpPr>
        <p:spPr bwMode="auto">
          <a:xfrm>
            <a:off x="6146799" y="5448300"/>
            <a:ext cx="19051" cy="133351"/>
          </a:xfrm>
          <a:custGeom>
            <a:avLst/>
            <a:gdLst/>
            <a:ahLst/>
            <a:cxnLst/>
            <a:rect l="0" t="0" r="0" b="0"/>
            <a:pathLst>
              <a:path w="19051" h="133351">
                <a:moveTo>
                  <a:pt x="19050" y="0"/>
                </a:moveTo>
                <a:lnTo>
                  <a:pt x="6350" y="12700"/>
                </a:lnTo>
                <a:lnTo>
                  <a:pt x="0" y="31750"/>
                </a:lnTo>
                <a:lnTo>
                  <a:pt x="0" y="57150"/>
                </a:lnTo>
                <a:lnTo>
                  <a:pt x="0" y="88900"/>
                </a:lnTo>
                <a:lnTo>
                  <a:pt x="12700" y="114300"/>
                </a:lnTo>
                <a:lnTo>
                  <a:pt x="19050" y="13335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96" name="SMARTINK"/>
          <p:cNvSpPr/>
          <p:nvPr/>
        </p:nvSpPr>
        <p:spPr bwMode="auto">
          <a:xfrm>
            <a:off x="6076949" y="5505450"/>
            <a:ext cx="146051" cy="1"/>
          </a:xfrm>
          <a:custGeom>
            <a:avLst/>
            <a:gdLst/>
            <a:ahLst/>
            <a:cxnLst/>
            <a:rect l="0" t="0" r="0" b="0"/>
            <a:pathLst>
              <a:path w="146051" h="1">
                <a:moveTo>
                  <a:pt x="0" y="0"/>
                </a:moveTo>
                <a:lnTo>
                  <a:pt x="19050" y="0"/>
                </a:lnTo>
                <a:lnTo>
                  <a:pt x="44450" y="0"/>
                </a:lnTo>
                <a:lnTo>
                  <a:pt x="69850" y="0"/>
                </a:lnTo>
                <a:lnTo>
                  <a:pt x="88900" y="0"/>
                </a:lnTo>
                <a:lnTo>
                  <a:pt x="107950" y="0"/>
                </a:lnTo>
                <a:lnTo>
                  <a:pt x="139700" y="0"/>
                </a:lnTo>
                <a:lnTo>
                  <a:pt x="146050" y="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97" name="SMARTINK"/>
          <p:cNvSpPr/>
          <p:nvPr/>
        </p:nvSpPr>
        <p:spPr bwMode="auto">
          <a:xfrm>
            <a:off x="7861299" y="5422900"/>
            <a:ext cx="165101" cy="107951"/>
          </a:xfrm>
          <a:custGeom>
            <a:avLst/>
            <a:gdLst/>
            <a:ahLst/>
            <a:cxnLst/>
            <a:rect l="0" t="0" r="0" b="0"/>
            <a:pathLst>
              <a:path w="165101" h="107951">
                <a:moveTo>
                  <a:pt x="0" y="19050"/>
                </a:moveTo>
                <a:lnTo>
                  <a:pt x="6350" y="6350"/>
                </a:lnTo>
                <a:lnTo>
                  <a:pt x="25400" y="44450"/>
                </a:lnTo>
                <a:lnTo>
                  <a:pt x="31750" y="69850"/>
                </a:lnTo>
                <a:lnTo>
                  <a:pt x="44450" y="101600"/>
                </a:lnTo>
                <a:lnTo>
                  <a:pt x="57150" y="107950"/>
                </a:lnTo>
                <a:lnTo>
                  <a:pt x="76200" y="69850"/>
                </a:lnTo>
                <a:lnTo>
                  <a:pt x="82550" y="57150"/>
                </a:lnTo>
                <a:lnTo>
                  <a:pt x="95250" y="76200"/>
                </a:lnTo>
                <a:lnTo>
                  <a:pt x="107950" y="95250"/>
                </a:lnTo>
                <a:lnTo>
                  <a:pt x="120650" y="107950"/>
                </a:lnTo>
                <a:lnTo>
                  <a:pt x="133350" y="95250"/>
                </a:lnTo>
                <a:lnTo>
                  <a:pt x="139700" y="82550"/>
                </a:lnTo>
                <a:lnTo>
                  <a:pt x="146050" y="57150"/>
                </a:lnTo>
                <a:lnTo>
                  <a:pt x="152400" y="31750"/>
                </a:lnTo>
                <a:lnTo>
                  <a:pt x="152400" y="6350"/>
                </a:lnTo>
                <a:lnTo>
                  <a:pt x="165100" y="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98" name="SMARTINK"/>
          <p:cNvSpPr/>
          <p:nvPr/>
        </p:nvSpPr>
        <p:spPr bwMode="auto">
          <a:xfrm>
            <a:off x="8064499" y="5448300"/>
            <a:ext cx="101601" cy="95251"/>
          </a:xfrm>
          <a:custGeom>
            <a:avLst/>
            <a:gdLst/>
            <a:ahLst/>
            <a:cxnLst/>
            <a:rect l="0" t="0" r="0" b="0"/>
            <a:pathLst>
              <a:path w="101601" h="95251">
                <a:moveTo>
                  <a:pt x="57150" y="12700"/>
                </a:moveTo>
                <a:lnTo>
                  <a:pt x="44450" y="0"/>
                </a:lnTo>
                <a:lnTo>
                  <a:pt x="25400" y="6350"/>
                </a:lnTo>
                <a:lnTo>
                  <a:pt x="12700" y="19050"/>
                </a:lnTo>
                <a:lnTo>
                  <a:pt x="0" y="50800"/>
                </a:lnTo>
                <a:lnTo>
                  <a:pt x="6350" y="69850"/>
                </a:lnTo>
                <a:lnTo>
                  <a:pt x="25400" y="63500"/>
                </a:lnTo>
                <a:lnTo>
                  <a:pt x="38100" y="44450"/>
                </a:lnTo>
                <a:lnTo>
                  <a:pt x="44450" y="31750"/>
                </a:lnTo>
                <a:lnTo>
                  <a:pt x="57150" y="44450"/>
                </a:lnTo>
                <a:lnTo>
                  <a:pt x="69850" y="69850"/>
                </a:lnTo>
                <a:lnTo>
                  <a:pt x="76200" y="82550"/>
                </a:lnTo>
                <a:lnTo>
                  <a:pt x="88900" y="88900"/>
                </a:lnTo>
                <a:lnTo>
                  <a:pt x="101600" y="9525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99" name="SMARTINK"/>
          <p:cNvSpPr/>
          <p:nvPr/>
        </p:nvSpPr>
        <p:spPr bwMode="auto">
          <a:xfrm>
            <a:off x="8242299" y="5384800"/>
            <a:ext cx="25401" cy="158751"/>
          </a:xfrm>
          <a:custGeom>
            <a:avLst/>
            <a:gdLst/>
            <a:ahLst/>
            <a:cxnLst/>
            <a:rect l="0" t="0" r="0" b="0"/>
            <a:pathLst>
              <a:path w="25401" h="158751">
                <a:moveTo>
                  <a:pt x="0" y="0"/>
                </a:moveTo>
                <a:lnTo>
                  <a:pt x="0" y="25400"/>
                </a:lnTo>
                <a:lnTo>
                  <a:pt x="0" y="57150"/>
                </a:lnTo>
                <a:lnTo>
                  <a:pt x="0" y="88900"/>
                </a:lnTo>
                <a:lnTo>
                  <a:pt x="0" y="114300"/>
                </a:lnTo>
                <a:lnTo>
                  <a:pt x="6350" y="133350"/>
                </a:lnTo>
                <a:lnTo>
                  <a:pt x="12700" y="146050"/>
                </a:lnTo>
                <a:lnTo>
                  <a:pt x="25400" y="15875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400" name="SMARTINK"/>
          <p:cNvSpPr/>
          <p:nvPr/>
        </p:nvSpPr>
        <p:spPr bwMode="auto">
          <a:xfrm>
            <a:off x="8191499" y="5441950"/>
            <a:ext cx="101601" cy="1"/>
          </a:xfrm>
          <a:custGeom>
            <a:avLst/>
            <a:gdLst/>
            <a:ahLst/>
            <a:cxnLst/>
            <a:rect l="0" t="0" r="0" b="0"/>
            <a:pathLst>
              <a:path w="101601" h="1">
                <a:moveTo>
                  <a:pt x="0" y="0"/>
                </a:moveTo>
                <a:lnTo>
                  <a:pt x="25400" y="0"/>
                </a:lnTo>
                <a:lnTo>
                  <a:pt x="50800" y="0"/>
                </a:lnTo>
                <a:lnTo>
                  <a:pt x="82550" y="0"/>
                </a:lnTo>
                <a:lnTo>
                  <a:pt x="101600" y="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401" name="SMARTINK"/>
          <p:cNvSpPr/>
          <p:nvPr/>
        </p:nvSpPr>
        <p:spPr bwMode="auto">
          <a:xfrm>
            <a:off x="8356599" y="5441950"/>
            <a:ext cx="57151" cy="82551"/>
          </a:xfrm>
          <a:custGeom>
            <a:avLst/>
            <a:gdLst/>
            <a:ahLst/>
            <a:cxnLst/>
            <a:rect l="0" t="0" r="0" b="0"/>
            <a:pathLst>
              <a:path w="57151" h="82551">
                <a:moveTo>
                  <a:pt x="0" y="57150"/>
                </a:moveTo>
                <a:lnTo>
                  <a:pt x="25400" y="44450"/>
                </a:lnTo>
                <a:lnTo>
                  <a:pt x="38100" y="38100"/>
                </a:lnTo>
                <a:lnTo>
                  <a:pt x="50800" y="25400"/>
                </a:lnTo>
                <a:lnTo>
                  <a:pt x="57150" y="12700"/>
                </a:lnTo>
                <a:lnTo>
                  <a:pt x="50800" y="0"/>
                </a:lnTo>
                <a:lnTo>
                  <a:pt x="25400" y="6350"/>
                </a:lnTo>
                <a:lnTo>
                  <a:pt x="0" y="31750"/>
                </a:lnTo>
                <a:lnTo>
                  <a:pt x="0" y="50800"/>
                </a:lnTo>
                <a:lnTo>
                  <a:pt x="6350" y="63500"/>
                </a:lnTo>
                <a:lnTo>
                  <a:pt x="25400" y="76200"/>
                </a:lnTo>
                <a:lnTo>
                  <a:pt x="57150" y="8255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402" name="SMARTINK"/>
          <p:cNvSpPr/>
          <p:nvPr/>
        </p:nvSpPr>
        <p:spPr bwMode="auto">
          <a:xfrm>
            <a:off x="8451849" y="5429250"/>
            <a:ext cx="101601" cy="69851"/>
          </a:xfrm>
          <a:custGeom>
            <a:avLst/>
            <a:gdLst/>
            <a:ahLst/>
            <a:cxnLst/>
            <a:rect l="0" t="0" r="0" b="0"/>
            <a:pathLst>
              <a:path w="101601" h="69851">
                <a:moveTo>
                  <a:pt x="0" y="0"/>
                </a:moveTo>
                <a:lnTo>
                  <a:pt x="12700" y="25400"/>
                </a:lnTo>
                <a:lnTo>
                  <a:pt x="19050" y="38100"/>
                </a:lnTo>
                <a:lnTo>
                  <a:pt x="25400" y="69850"/>
                </a:lnTo>
                <a:lnTo>
                  <a:pt x="50800" y="50800"/>
                </a:lnTo>
                <a:lnTo>
                  <a:pt x="69850" y="31750"/>
                </a:lnTo>
                <a:lnTo>
                  <a:pt x="82550" y="25400"/>
                </a:lnTo>
                <a:lnTo>
                  <a:pt x="101600" y="3175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403" name="SMARTINK"/>
          <p:cNvSpPr/>
          <p:nvPr/>
        </p:nvSpPr>
        <p:spPr bwMode="auto">
          <a:xfrm>
            <a:off x="1054099" y="5937250"/>
            <a:ext cx="25401" cy="234951"/>
          </a:xfrm>
          <a:custGeom>
            <a:avLst/>
            <a:gdLst/>
            <a:ahLst/>
            <a:cxnLst/>
            <a:rect l="0" t="0" r="0" b="0"/>
            <a:pathLst>
              <a:path w="25401" h="234951">
                <a:moveTo>
                  <a:pt x="0" y="0"/>
                </a:moveTo>
                <a:lnTo>
                  <a:pt x="0" y="25400"/>
                </a:lnTo>
                <a:lnTo>
                  <a:pt x="6350" y="44450"/>
                </a:lnTo>
                <a:lnTo>
                  <a:pt x="6350" y="69850"/>
                </a:lnTo>
                <a:lnTo>
                  <a:pt x="6350" y="95250"/>
                </a:lnTo>
                <a:lnTo>
                  <a:pt x="6350" y="127000"/>
                </a:lnTo>
                <a:lnTo>
                  <a:pt x="6350" y="158750"/>
                </a:lnTo>
                <a:lnTo>
                  <a:pt x="6350" y="184150"/>
                </a:lnTo>
                <a:lnTo>
                  <a:pt x="12700" y="209550"/>
                </a:lnTo>
                <a:lnTo>
                  <a:pt x="25400" y="23495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404" name="SMARTINK"/>
          <p:cNvSpPr/>
          <p:nvPr/>
        </p:nvSpPr>
        <p:spPr bwMode="auto">
          <a:xfrm>
            <a:off x="1060449" y="5924550"/>
            <a:ext cx="120651" cy="190501"/>
          </a:xfrm>
          <a:custGeom>
            <a:avLst/>
            <a:gdLst/>
            <a:ahLst/>
            <a:cxnLst/>
            <a:rect l="0" t="0" r="0" b="0"/>
            <a:pathLst>
              <a:path w="120651" h="190501">
                <a:moveTo>
                  <a:pt x="12700" y="38100"/>
                </a:moveTo>
                <a:lnTo>
                  <a:pt x="0" y="25400"/>
                </a:lnTo>
                <a:lnTo>
                  <a:pt x="25400" y="57150"/>
                </a:lnTo>
                <a:lnTo>
                  <a:pt x="38100" y="82550"/>
                </a:lnTo>
                <a:lnTo>
                  <a:pt x="50800" y="114300"/>
                </a:lnTo>
                <a:lnTo>
                  <a:pt x="63500" y="146050"/>
                </a:lnTo>
                <a:lnTo>
                  <a:pt x="76200" y="171450"/>
                </a:lnTo>
                <a:lnTo>
                  <a:pt x="88900" y="190500"/>
                </a:lnTo>
                <a:lnTo>
                  <a:pt x="101600" y="171450"/>
                </a:lnTo>
                <a:lnTo>
                  <a:pt x="107950" y="146050"/>
                </a:lnTo>
                <a:lnTo>
                  <a:pt x="107950" y="120650"/>
                </a:lnTo>
                <a:lnTo>
                  <a:pt x="114300" y="95250"/>
                </a:lnTo>
                <a:lnTo>
                  <a:pt x="114300" y="69850"/>
                </a:lnTo>
                <a:lnTo>
                  <a:pt x="114300" y="44450"/>
                </a:lnTo>
                <a:lnTo>
                  <a:pt x="114300" y="19050"/>
                </a:lnTo>
                <a:lnTo>
                  <a:pt x="114300" y="0"/>
                </a:lnTo>
                <a:lnTo>
                  <a:pt x="120650" y="635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405" name="SMARTINK"/>
          <p:cNvSpPr/>
          <p:nvPr/>
        </p:nvSpPr>
        <p:spPr bwMode="auto">
          <a:xfrm>
            <a:off x="1206499" y="6019800"/>
            <a:ext cx="82551" cy="107951"/>
          </a:xfrm>
          <a:custGeom>
            <a:avLst/>
            <a:gdLst/>
            <a:ahLst/>
            <a:cxnLst/>
            <a:rect l="0" t="0" r="0" b="0"/>
            <a:pathLst>
              <a:path w="82551" h="107951">
                <a:moveTo>
                  <a:pt x="0" y="63500"/>
                </a:moveTo>
                <a:lnTo>
                  <a:pt x="25400" y="57150"/>
                </a:lnTo>
                <a:lnTo>
                  <a:pt x="44450" y="57150"/>
                </a:lnTo>
                <a:lnTo>
                  <a:pt x="57150" y="50800"/>
                </a:lnTo>
                <a:lnTo>
                  <a:pt x="63500" y="31750"/>
                </a:lnTo>
                <a:lnTo>
                  <a:pt x="63500" y="12700"/>
                </a:lnTo>
                <a:lnTo>
                  <a:pt x="50800" y="0"/>
                </a:lnTo>
                <a:lnTo>
                  <a:pt x="31750" y="6350"/>
                </a:lnTo>
                <a:lnTo>
                  <a:pt x="25400" y="31750"/>
                </a:lnTo>
                <a:lnTo>
                  <a:pt x="19050" y="50800"/>
                </a:lnTo>
                <a:lnTo>
                  <a:pt x="31750" y="82550"/>
                </a:lnTo>
                <a:lnTo>
                  <a:pt x="57150" y="101600"/>
                </a:lnTo>
                <a:lnTo>
                  <a:pt x="82550" y="10795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406" name="SMARTINK"/>
          <p:cNvSpPr/>
          <p:nvPr/>
        </p:nvSpPr>
        <p:spPr bwMode="auto">
          <a:xfrm>
            <a:off x="1377949" y="5892800"/>
            <a:ext cx="44451" cy="209551"/>
          </a:xfrm>
          <a:custGeom>
            <a:avLst/>
            <a:gdLst/>
            <a:ahLst/>
            <a:cxnLst/>
            <a:rect l="0" t="0" r="0" b="0"/>
            <a:pathLst>
              <a:path w="44451" h="209551">
                <a:moveTo>
                  <a:pt x="6350" y="0"/>
                </a:moveTo>
                <a:lnTo>
                  <a:pt x="6350" y="19050"/>
                </a:lnTo>
                <a:lnTo>
                  <a:pt x="6350" y="44450"/>
                </a:lnTo>
                <a:lnTo>
                  <a:pt x="0" y="69850"/>
                </a:lnTo>
                <a:lnTo>
                  <a:pt x="0" y="101600"/>
                </a:lnTo>
                <a:lnTo>
                  <a:pt x="0" y="127000"/>
                </a:lnTo>
                <a:lnTo>
                  <a:pt x="0" y="152400"/>
                </a:lnTo>
                <a:lnTo>
                  <a:pt x="6350" y="184150"/>
                </a:lnTo>
                <a:lnTo>
                  <a:pt x="12700" y="203200"/>
                </a:lnTo>
                <a:lnTo>
                  <a:pt x="25400" y="209550"/>
                </a:lnTo>
                <a:lnTo>
                  <a:pt x="44450" y="20320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407" name="SMARTINK"/>
          <p:cNvSpPr/>
          <p:nvPr/>
        </p:nvSpPr>
        <p:spPr bwMode="auto">
          <a:xfrm>
            <a:off x="1327149" y="5988050"/>
            <a:ext cx="127001" cy="12701"/>
          </a:xfrm>
          <a:custGeom>
            <a:avLst/>
            <a:gdLst/>
            <a:ahLst/>
            <a:cxnLst/>
            <a:rect l="0" t="0" r="0" b="0"/>
            <a:pathLst>
              <a:path w="127001" h="12701">
                <a:moveTo>
                  <a:pt x="0" y="12700"/>
                </a:moveTo>
                <a:lnTo>
                  <a:pt x="19050" y="6350"/>
                </a:lnTo>
                <a:lnTo>
                  <a:pt x="50800" y="0"/>
                </a:lnTo>
                <a:lnTo>
                  <a:pt x="82550" y="0"/>
                </a:lnTo>
                <a:lnTo>
                  <a:pt x="107950" y="0"/>
                </a:lnTo>
                <a:lnTo>
                  <a:pt x="127000" y="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408" name="SMARTINK"/>
          <p:cNvSpPr/>
          <p:nvPr/>
        </p:nvSpPr>
        <p:spPr bwMode="auto">
          <a:xfrm>
            <a:off x="1543049" y="5962650"/>
            <a:ext cx="1" cy="6351"/>
          </a:xfrm>
          <a:custGeom>
            <a:avLst/>
            <a:gdLst/>
            <a:ahLst/>
            <a:cxnLst/>
            <a:rect l="0" t="0" r="0" b="0"/>
            <a:pathLst>
              <a:path w="1" h="6351">
                <a:moveTo>
                  <a:pt x="0" y="6350"/>
                </a:moveTo>
                <a:lnTo>
                  <a:pt x="0" y="0"/>
                </a:lnTo>
              </a:path>
            </a:pathLst>
          </a:cu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409" name="SMARTINK"/>
          <p:cNvSpPr/>
          <p:nvPr/>
        </p:nvSpPr>
        <p:spPr bwMode="auto">
          <a:xfrm>
            <a:off x="1536699" y="6083300"/>
            <a:ext cx="6351" cy="6351"/>
          </a:xfrm>
          <a:custGeom>
            <a:avLst/>
            <a:gdLst/>
            <a:ahLst/>
            <a:cxnLst/>
            <a:rect l="0" t="0" r="0" b="0"/>
            <a:pathLst>
              <a:path w="6351" h="6351">
                <a:moveTo>
                  <a:pt x="6350" y="0"/>
                </a:moveTo>
                <a:lnTo>
                  <a:pt x="0" y="6350"/>
                </a:lnTo>
              </a:path>
            </a:pathLst>
          </a:cu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410" name="SMARTINK"/>
          <p:cNvSpPr/>
          <p:nvPr/>
        </p:nvSpPr>
        <p:spPr bwMode="auto">
          <a:xfrm>
            <a:off x="996949" y="6197600"/>
            <a:ext cx="603251" cy="57151"/>
          </a:xfrm>
          <a:custGeom>
            <a:avLst/>
            <a:gdLst/>
            <a:ahLst/>
            <a:cxnLst/>
            <a:rect l="0" t="0" r="0" b="0"/>
            <a:pathLst>
              <a:path w="603251" h="57151">
                <a:moveTo>
                  <a:pt x="0" y="57150"/>
                </a:moveTo>
                <a:lnTo>
                  <a:pt x="19050" y="50800"/>
                </a:lnTo>
                <a:lnTo>
                  <a:pt x="50800" y="50800"/>
                </a:lnTo>
                <a:lnTo>
                  <a:pt x="69850" y="50800"/>
                </a:lnTo>
                <a:lnTo>
                  <a:pt x="88900" y="44450"/>
                </a:lnTo>
                <a:lnTo>
                  <a:pt x="114300" y="44450"/>
                </a:lnTo>
                <a:lnTo>
                  <a:pt x="139700" y="44450"/>
                </a:lnTo>
                <a:lnTo>
                  <a:pt x="165100" y="44450"/>
                </a:lnTo>
                <a:lnTo>
                  <a:pt x="196850" y="38100"/>
                </a:lnTo>
                <a:lnTo>
                  <a:pt x="228600" y="38100"/>
                </a:lnTo>
                <a:lnTo>
                  <a:pt x="260350" y="38100"/>
                </a:lnTo>
                <a:lnTo>
                  <a:pt x="292100" y="31750"/>
                </a:lnTo>
                <a:lnTo>
                  <a:pt x="330200" y="31750"/>
                </a:lnTo>
                <a:lnTo>
                  <a:pt x="368300" y="31750"/>
                </a:lnTo>
                <a:lnTo>
                  <a:pt x="400050" y="25400"/>
                </a:lnTo>
                <a:lnTo>
                  <a:pt x="431800" y="25400"/>
                </a:lnTo>
                <a:lnTo>
                  <a:pt x="463550" y="19050"/>
                </a:lnTo>
                <a:lnTo>
                  <a:pt x="488950" y="19050"/>
                </a:lnTo>
                <a:lnTo>
                  <a:pt x="520700" y="12700"/>
                </a:lnTo>
                <a:lnTo>
                  <a:pt x="539750" y="12700"/>
                </a:lnTo>
                <a:lnTo>
                  <a:pt x="558800" y="12700"/>
                </a:lnTo>
                <a:lnTo>
                  <a:pt x="590550" y="6350"/>
                </a:lnTo>
                <a:lnTo>
                  <a:pt x="603250" y="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411" name="SMARTINK"/>
          <p:cNvSpPr/>
          <p:nvPr/>
        </p:nvSpPr>
        <p:spPr bwMode="auto">
          <a:xfrm>
            <a:off x="2044699" y="5911850"/>
            <a:ext cx="19051" cy="234951"/>
          </a:xfrm>
          <a:custGeom>
            <a:avLst/>
            <a:gdLst/>
            <a:ahLst/>
            <a:cxnLst/>
            <a:rect l="0" t="0" r="0" b="0"/>
            <a:pathLst>
              <a:path w="19051" h="234951">
                <a:moveTo>
                  <a:pt x="6350" y="0"/>
                </a:moveTo>
                <a:lnTo>
                  <a:pt x="0" y="31750"/>
                </a:lnTo>
                <a:lnTo>
                  <a:pt x="0" y="50800"/>
                </a:lnTo>
                <a:lnTo>
                  <a:pt x="0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0" y="158750"/>
                </a:lnTo>
                <a:lnTo>
                  <a:pt x="0" y="184150"/>
                </a:lnTo>
                <a:lnTo>
                  <a:pt x="0" y="209550"/>
                </a:lnTo>
                <a:lnTo>
                  <a:pt x="19050" y="2349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412" name="SMARTINK"/>
          <p:cNvSpPr/>
          <p:nvPr/>
        </p:nvSpPr>
        <p:spPr bwMode="auto">
          <a:xfrm>
            <a:off x="2146299" y="5930900"/>
            <a:ext cx="6351" cy="215901"/>
          </a:xfrm>
          <a:custGeom>
            <a:avLst/>
            <a:gdLst/>
            <a:ahLst/>
            <a:cxnLst/>
            <a:rect l="0" t="0" r="0" b="0"/>
            <a:pathLst>
              <a:path w="6351" h="215901">
                <a:moveTo>
                  <a:pt x="6350" y="0"/>
                </a:moveTo>
                <a:lnTo>
                  <a:pt x="6350" y="25400"/>
                </a:lnTo>
                <a:lnTo>
                  <a:pt x="6350" y="50800"/>
                </a:lnTo>
                <a:lnTo>
                  <a:pt x="6350" y="76200"/>
                </a:lnTo>
                <a:lnTo>
                  <a:pt x="6350" y="101600"/>
                </a:lnTo>
                <a:lnTo>
                  <a:pt x="6350" y="127000"/>
                </a:lnTo>
                <a:lnTo>
                  <a:pt x="0" y="146050"/>
                </a:lnTo>
                <a:lnTo>
                  <a:pt x="0" y="177800"/>
                </a:lnTo>
                <a:lnTo>
                  <a:pt x="0" y="209550"/>
                </a:lnTo>
                <a:lnTo>
                  <a:pt x="0" y="215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413" name="SMARTINK"/>
          <p:cNvSpPr/>
          <p:nvPr/>
        </p:nvSpPr>
        <p:spPr bwMode="auto">
          <a:xfrm>
            <a:off x="2051049" y="6045200"/>
            <a:ext cx="88901" cy="1"/>
          </a:xfrm>
          <a:custGeom>
            <a:avLst/>
            <a:gdLst/>
            <a:ahLst/>
            <a:cxnLst/>
            <a:rect l="0" t="0" r="0" b="0"/>
            <a:pathLst>
              <a:path w="88901" h="1">
                <a:moveTo>
                  <a:pt x="0" y="0"/>
                </a:moveTo>
                <a:lnTo>
                  <a:pt x="25400" y="0"/>
                </a:lnTo>
                <a:lnTo>
                  <a:pt x="50800" y="0"/>
                </a:lnTo>
                <a:lnTo>
                  <a:pt x="82550" y="0"/>
                </a:lnTo>
                <a:lnTo>
                  <a:pt x="889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414" name="SMARTINK"/>
          <p:cNvSpPr/>
          <p:nvPr/>
        </p:nvSpPr>
        <p:spPr bwMode="auto">
          <a:xfrm>
            <a:off x="2247899" y="5759450"/>
            <a:ext cx="6351" cy="184151"/>
          </a:xfrm>
          <a:custGeom>
            <a:avLst/>
            <a:gdLst/>
            <a:ahLst/>
            <a:cxnLst/>
            <a:rect l="0" t="0" r="0" b="0"/>
            <a:pathLst>
              <a:path w="6351" h="184151">
                <a:moveTo>
                  <a:pt x="0" y="0"/>
                </a:moveTo>
                <a:lnTo>
                  <a:pt x="0" y="25400"/>
                </a:lnTo>
                <a:lnTo>
                  <a:pt x="0" y="57150"/>
                </a:lnTo>
                <a:lnTo>
                  <a:pt x="0" y="88900"/>
                </a:lnTo>
                <a:lnTo>
                  <a:pt x="0" y="120650"/>
                </a:lnTo>
                <a:lnTo>
                  <a:pt x="0" y="146050"/>
                </a:lnTo>
                <a:lnTo>
                  <a:pt x="0" y="177800"/>
                </a:lnTo>
                <a:lnTo>
                  <a:pt x="6350" y="184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415" name="SMARTINK"/>
          <p:cNvSpPr/>
          <p:nvPr/>
        </p:nvSpPr>
        <p:spPr bwMode="auto">
          <a:xfrm>
            <a:off x="2178049" y="5829300"/>
            <a:ext cx="165101" cy="12701"/>
          </a:xfrm>
          <a:custGeom>
            <a:avLst/>
            <a:gdLst/>
            <a:ahLst/>
            <a:cxnLst/>
            <a:rect l="0" t="0" r="0" b="0"/>
            <a:pathLst>
              <a:path w="165101" h="12701">
                <a:moveTo>
                  <a:pt x="0" y="12700"/>
                </a:moveTo>
                <a:lnTo>
                  <a:pt x="25400" y="12700"/>
                </a:lnTo>
                <a:lnTo>
                  <a:pt x="57150" y="6350"/>
                </a:lnTo>
                <a:lnTo>
                  <a:pt x="88900" y="6350"/>
                </a:lnTo>
                <a:lnTo>
                  <a:pt x="114300" y="0"/>
                </a:lnTo>
                <a:lnTo>
                  <a:pt x="146050" y="0"/>
                </a:lnTo>
                <a:lnTo>
                  <a:pt x="1651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416" name="SMARTINK"/>
          <p:cNvSpPr/>
          <p:nvPr/>
        </p:nvSpPr>
        <p:spPr bwMode="auto">
          <a:xfrm>
            <a:off x="2387599" y="5905500"/>
            <a:ext cx="88901" cy="254001"/>
          </a:xfrm>
          <a:custGeom>
            <a:avLst/>
            <a:gdLst/>
            <a:ahLst/>
            <a:cxnLst/>
            <a:rect l="0" t="0" r="0" b="0"/>
            <a:pathLst>
              <a:path w="88901" h="254001">
                <a:moveTo>
                  <a:pt x="88900" y="0"/>
                </a:moveTo>
                <a:lnTo>
                  <a:pt x="69850" y="0"/>
                </a:lnTo>
                <a:lnTo>
                  <a:pt x="44450" y="31750"/>
                </a:lnTo>
                <a:lnTo>
                  <a:pt x="31750" y="50800"/>
                </a:lnTo>
                <a:lnTo>
                  <a:pt x="25400" y="82550"/>
                </a:lnTo>
                <a:lnTo>
                  <a:pt x="12700" y="107950"/>
                </a:lnTo>
                <a:lnTo>
                  <a:pt x="6350" y="133350"/>
                </a:lnTo>
                <a:lnTo>
                  <a:pt x="0" y="158750"/>
                </a:lnTo>
                <a:lnTo>
                  <a:pt x="0" y="184150"/>
                </a:lnTo>
                <a:lnTo>
                  <a:pt x="6350" y="209550"/>
                </a:lnTo>
                <a:lnTo>
                  <a:pt x="12700" y="228600"/>
                </a:lnTo>
                <a:lnTo>
                  <a:pt x="44450" y="2540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417" name="SMARTINK"/>
          <p:cNvSpPr/>
          <p:nvPr/>
        </p:nvSpPr>
        <p:spPr bwMode="auto">
          <a:xfrm>
            <a:off x="2514599" y="6007100"/>
            <a:ext cx="254001" cy="158751"/>
          </a:xfrm>
          <a:custGeom>
            <a:avLst/>
            <a:gdLst/>
            <a:ahLst/>
            <a:cxnLst/>
            <a:rect l="0" t="0" r="0" b="0"/>
            <a:pathLst>
              <a:path w="254001" h="158751">
                <a:moveTo>
                  <a:pt x="69850" y="6350"/>
                </a:moveTo>
                <a:lnTo>
                  <a:pt x="57150" y="0"/>
                </a:lnTo>
                <a:lnTo>
                  <a:pt x="25400" y="12700"/>
                </a:lnTo>
                <a:lnTo>
                  <a:pt x="6350" y="38100"/>
                </a:lnTo>
                <a:lnTo>
                  <a:pt x="0" y="50800"/>
                </a:lnTo>
                <a:lnTo>
                  <a:pt x="6350" y="82550"/>
                </a:lnTo>
                <a:lnTo>
                  <a:pt x="25400" y="95250"/>
                </a:lnTo>
                <a:lnTo>
                  <a:pt x="44450" y="95250"/>
                </a:lnTo>
                <a:lnTo>
                  <a:pt x="50800" y="82550"/>
                </a:lnTo>
                <a:lnTo>
                  <a:pt x="57150" y="57150"/>
                </a:lnTo>
                <a:lnTo>
                  <a:pt x="63500" y="44450"/>
                </a:lnTo>
                <a:lnTo>
                  <a:pt x="69850" y="57150"/>
                </a:lnTo>
                <a:lnTo>
                  <a:pt x="82550" y="69850"/>
                </a:lnTo>
                <a:lnTo>
                  <a:pt x="114300" y="76200"/>
                </a:lnTo>
                <a:lnTo>
                  <a:pt x="139700" y="69850"/>
                </a:lnTo>
                <a:lnTo>
                  <a:pt x="165100" y="57150"/>
                </a:lnTo>
                <a:lnTo>
                  <a:pt x="184150" y="38100"/>
                </a:lnTo>
                <a:lnTo>
                  <a:pt x="158750" y="63500"/>
                </a:lnTo>
                <a:lnTo>
                  <a:pt x="146050" y="76200"/>
                </a:lnTo>
                <a:lnTo>
                  <a:pt x="139700" y="95250"/>
                </a:lnTo>
                <a:lnTo>
                  <a:pt x="158750" y="95250"/>
                </a:lnTo>
                <a:lnTo>
                  <a:pt x="184150" y="76200"/>
                </a:lnTo>
                <a:lnTo>
                  <a:pt x="196850" y="69850"/>
                </a:lnTo>
                <a:lnTo>
                  <a:pt x="196850" y="114300"/>
                </a:lnTo>
                <a:lnTo>
                  <a:pt x="196850" y="139700"/>
                </a:lnTo>
                <a:lnTo>
                  <a:pt x="203200" y="158750"/>
                </a:lnTo>
                <a:lnTo>
                  <a:pt x="222250" y="146050"/>
                </a:lnTo>
                <a:lnTo>
                  <a:pt x="234950" y="133350"/>
                </a:lnTo>
                <a:lnTo>
                  <a:pt x="241300" y="107950"/>
                </a:lnTo>
                <a:lnTo>
                  <a:pt x="254000" y="88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418" name="SMARTINK"/>
          <p:cNvSpPr/>
          <p:nvPr/>
        </p:nvSpPr>
        <p:spPr bwMode="auto">
          <a:xfrm>
            <a:off x="2762249" y="5911850"/>
            <a:ext cx="114301" cy="222251"/>
          </a:xfrm>
          <a:custGeom>
            <a:avLst/>
            <a:gdLst/>
            <a:ahLst/>
            <a:cxnLst/>
            <a:rect l="0" t="0" r="0" b="0"/>
            <a:pathLst>
              <a:path w="114301" h="222251">
                <a:moveTo>
                  <a:pt x="0" y="0"/>
                </a:moveTo>
                <a:lnTo>
                  <a:pt x="12700" y="6350"/>
                </a:lnTo>
                <a:lnTo>
                  <a:pt x="38100" y="19050"/>
                </a:lnTo>
                <a:lnTo>
                  <a:pt x="63500" y="38100"/>
                </a:lnTo>
                <a:lnTo>
                  <a:pt x="88900" y="63500"/>
                </a:lnTo>
                <a:lnTo>
                  <a:pt x="101600" y="88900"/>
                </a:lnTo>
                <a:lnTo>
                  <a:pt x="114300" y="107950"/>
                </a:lnTo>
                <a:lnTo>
                  <a:pt x="107950" y="146050"/>
                </a:lnTo>
                <a:lnTo>
                  <a:pt x="101600" y="171450"/>
                </a:lnTo>
                <a:lnTo>
                  <a:pt x="76200" y="203200"/>
                </a:lnTo>
                <a:lnTo>
                  <a:pt x="69850" y="2222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419" name="SMARTINK"/>
          <p:cNvSpPr/>
          <p:nvPr/>
        </p:nvSpPr>
        <p:spPr bwMode="auto">
          <a:xfrm>
            <a:off x="3308349" y="5873750"/>
            <a:ext cx="6351" cy="241301"/>
          </a:xfrm>
          <a:custGeom>
            <a:avLst/>
            <a:gdLst/>
            <a:ahLst/>
            <a:cxnLst/>
            <a:rect l="0" t="0" r="0" b="0"/>
            <a:pathLst>
              <a:path w="6351" h="241301">
                <a:moveTo>
                  <a:pt x="0" y="0"/>
                </a:moveTo>
                <a:lnTo>
                  <a:pt x="6350" y="25400"/>
                </a:lnTo>
                <a:lnTo>
                  <a:pt x="6350" y="50800"/>
                </a:lnTo>
                <a:lnTo>
                  <a:pt x="6350" y="76200"/>
                </a:lnTo>
                <a:lnTo>
                  <a:pt x="6350" y="101600"/>
                </a:lnTo>
                <a:lnTo>
                  <a:pt x="6350" y="127000"/>
                </a:lnTo>
                <a:lnTo>
                  <a:pt x="6350" y="152400"/>
                </a:lnTo>
                <a:lnTo>
                  <a:pt x="6350" y="171450"/>
                </a:lnTo>
                <a:lnTo>
                  <a:pt x="0" y="203200"/>
                </a:lnTo>
                <a:lnTo>
                  <a:pt x="0" y="234950"/>
                </a:lnTo>
                <a:lnTo>
                  <a:pt x="0" y="2413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420" name="SMARTINK"/>
          <p:cNvSpPr/>
          <p:nvPr/>
        </p:nvSpPr>
        <p:spPr bwMode="auto">
          <a:xfrm>
            <a:off x="3219449" y="5988050"/>
            <a:ext cx="203201" cy="12701"/>
          </a:xfrm>
          <a:custGeom>
            <a:avLst/>
            <a:gdLst/>
            <a:ahLst/>
            <a:cxnLst/>
            <a:rect l="0" t="0" r="0" b="0"/>
            <a:pathLst>
              <a:path w="203201" h="12701">
                <a:moveTo>
                  <a:pt x="0" y="12700"/>
                </a:moveTo>
                <a:lnTo>
                  <a:pt x="25400" y="12700"/>
                </a:lnTo>
                <a:lnTo>
                  <a:pt x="44450" y="12700"/>
                </a:lnTo>
                <a:lnTo>
                  <a:pt x="69850" y="6350"/>
                </a:lnTo>
                <a:lnTo>
                  <a:pt x="95250" y="6350"/>
                </a:lnTo>
                <a:lnTo>
                  <a:pt x="120650" y="6350"/>
                </a:lnTo>
                <a:lnTo>
                  <a:pt x="146050" y="6350"/>
                </a:lnTo>
                <a:lnTo>
                  <a:pt x="171450" y="0"/>
                </a:lnTo>
                <a:lnTo>
                  <a:pt x="2032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421" name="SMARTINK"/>
          <p:cNvSpPr/>
          <p:nvPr/>
        </p:nvSpPr>
        <p:spPr bwMode="auto">
          <a:xfrm>
            <a:off x="3822699" y="5873750"/>
            <a:ext cx="120651" cy="177801"/>
          </a:xfrm>
          <a:custGeom>
            <a:avLst/>
            <a:gdLst/>
            <a:ahLst/>
            <a:cxnLst/>
            <a:rect l="0" t="0" r="0" b="0"/>
            <a:pathLst>
              <a:path w="120651" h="177801">
                <a:moveTo>
                  <a:pt x="76200" y="25400"/>
                </a:moveTo>
                <a:lnTo>
                  <a:pt x="76200" y="6350"/>
                </a:lnTo>
                <a:lnTo>
                  <a:pt x="63500" y="0"/>
                </a:lnTo>
                <a:lnTo>
                  <a:pt x="50800" y="6350"/>
                </a:lnTo>
                <a:lnTo>
                  <a:pt x="31750" y="31750"/>
                </a:lnTo>
                <a:lnTo>
                  <a:pt x="25400" y="50800"/>
                </a:lnTo>
                <a:lnTo>
                  <a:pt x="12700" y="82550"/>
                </a:lnTo>
                <a:lnTo>
                  <a:pt x="6350" y="107950"/>
                </a:lnTo>
                <a:lnTo>
                  <a:pt x="0" y="133350"/>
                </a:lnTo>
                <a:lnTo>
                  <a:pt x="0" y="152400"/>
                </a:lnTo>
                <a:lnTo>
                  <a:pt x="6350" y="165100"/>
                </a:lnTo>
                <a:lnTo>
                  <a:pt x="25400" y="177800"/>
                </a:lnTo>
                <a:lnTo>
                  <a:pt x="44450" y="177800"/>
                </a:lnTo>
                <a:lnTo>
                  <a:pt x="63500" y="177800"/>
                </a:lnTo>
                <a:lnTo>
                  <a:pt x="82550" y="165100"/>
                </a:lnTo>
                <a:lnTo>
                  <a:pt x="107950" y="139700"/>
                </a:lnTo>
                <a:lnTo>
                  <a:pt x="114300" y="114300"/>
                </a:lnTo>
                <a:lnTo>
                  <a:pt x="120650" y="88900"/>
                </a:lnTo>
                <a:lnTo>
                  <a:pt x="114300" y="63500"/>
                </a:lnTo>
                <a:lnTo>
                  <a:pt x="107950" y="44450"/>
                </a:lnTo>
                <a:lnTo>
                  <a:pt x="88900" y="19050"/>
                </a:lnTo>
                <a:lnTo>
                  <a:pt x="7620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422" name="SMARTINK"/>
          <p:cNvSpPr/>
          <p:nvPr/>
        </p:nvSpPr>
        <p:spPr bwMode="auto">
          <a:xfrm>
            <a:off x="4038599" y="5880100"/>
            <a:ext cx="31751" cy="190501"/>
          </a:xfrm>
          <a:custGeom>
            <a:avLst/>
            <a:gdLst/>
            <a:ahLst/>
            <a:cxnLst/>
            <a:rect l="0" t="0" r="0" b="0"/>
            <a:pathLst>
              <a:path w="31751" h="190501">
                <a:moveTo>
                  <a:pt x="0" y="0"/>
                </a:moveTo>
                <a:lnTo>
                  <a:pt x="0" y="25400"/>
                </a:lnTo>
                <a:lnTo>
                  <a:pt x="6350" y="44450"/>
                </a:lnTo>
                <a:lnTo>
                  <a:pt x="6350" y="69850"/>
                </a:lnTo>
                <a:lnTo>
                  <a:pt x="6350" y="88900"/>
                </a:lnTo>
                <a:lnTo>
                  <a:pt x="6350" y="114300"/>
                </a:lnTo>
                <a:lnTo>
                  <a:pt x="6350" y="133350"/>
                </a:lnTo>
                <a:lnTo>
                  <a:pt x="6350" y="165100"/>
                </a:lnTo>
                <a:lnTo>
                  <a:pt x="12700" y="177800"/>
                </a:lnTo>
                <a:lnTo>
                  <a:pt x="31750" y="1905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423" name="SMARTINK"/>
          <p:cNvSpPr/>
          <p:nvPr/>
        </p:nvSpPr>
        <p:spPr bwMode="auto">
          <a:xfrm>
            <a:off x="4140199" y="5861050"/>
            <a:ext cx="1" cy="203201"/>
          </a:xfrm>
          <a:custGeom>
            <a:avLst/>
            <a:gdLst/>
            <a:ahLst/>
            <a:cxnLst/>
            <a:rect l="0" t="0" r="0" b="0"/>
            <a:pathLst>
              <a:path w="1" h="203201">
                <a:moveTo>
                  <a:pt x="0" y="0"/>
                </a:moveTo>
                <a:lnTo>
                  <a:pt x="0" y="25400"/>
                </a:lnTo>
                <a:lnTo>
                  <a:pt x="0" y="50800"/>
                </a:lnTo>
                <a:lnTo>
                  <a:pt x="0" y="69850"/>
                </a:lnTo>
                <a:lnTo>
                  <a:pt x="0" y="95250"/>
                </a:lnTo>
                <a:lnTo>
                  <a:pt x="0" y="120650"/>
                </a:lnTo>
                <a:lnTo>
                  <a:pt x="0" y="146050"/>
                </a:lnTo>
                <a:lnTo>
                  <a:pt x="0" y="177800"/>
                </a:lnTo>
                <a:lnTo>
                  <a:pt x="0" y="2032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424" name="SMARTINK"/>
          <p:cNvSpPr/>
          <p:nvPr/>
        </p:nvSpPr>
        <p:spPr bwMode="auto">
          <a:xfrm>
            <a:off x="4019549" y="5975350"/>
            <a:ext cx="114301" cy="19051"/>
          </a:xfrm>
          <a:custGeom>
            <a:avLst/>
            <a:gdLst/>
            <a:ahLst/>
            <a:cxnLst/>
            <a:rect l="0" t="0" r="0" b="0"/>
            <a:pathLst>
              <a:path w="114301" h="19051">
                <a:moveTo>
                  <a:pt x="0" y="19050"/>
                </a:moveTo>
                <a:lnTo>
                  <a:pt x="25400" y="12700"/>
                </a:lnTo>
                <a:lnTo>
                  <a:pt x="50800" y="12700"/>
                </a:lnTo>
                <a:lnTo>
                  <a:pt x="82550" y="6350"/>
                </a:lnTo>
                <a:lnTo>
                  <a:pt x="1143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425" name="SMARTINK"/>
          <p:cNvSpPr/>
          <p:nvPr/>
        </p:nvSpPr>
        <p:spPr bwMode="auto">
          <a:xfrm>
            <a:off x="4165599" y="5810250"/>
            <a:ext cx="139701" cy="6351"/>
          </a:xfrm>
          <a:custGeom>
            <a:avLst/>
            <a:gdLst/>
            <a:ahLst/>
            <a:cxnLst/>
            <a:rect l="0" t="0" r="0" b="0"/>
            <a:pathLst>
              <a:path w="139701" h="6351">
                <a:moveTo>
                  <a:pt x="0" y="6350"/>
                </a:moveTo>
                <a:lnTo>
                  <a:pt x="25400" y="6350"/>
                </a:lnTo>
                <a:lnTo>
                  <a:pt x="57150" y="6350"/>
                </a:lnTo>
                <a:lnTo>
                  <a:pt x="82550" y="6350"/>
                </a:lnTo>
                <a:lnTo>
                  <a:pt x="107950" y="0"/>
                </a:lnTo>
                <a:lnTo>
                  <a:pt x="1397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426" name="SMARTINK"/>
          <p:cNvSpPr/>
          <p:nvPr/>
        </p:nvSpPr>
        <p:spPr bwMode="auto">
          <a:xfrm>
            <a:off x="4362449" y="5797550"/>
            <a:ext cx="76201" cy="260351"/>
          </a:xfrm>
          <a:custGeom>
            <a:avLst/>
            <a:gdLst/>
            <a:ahLst/>
            <a:cxnLst/>
            <a:rect l="0" t="0" r="0" b="0"/>
            <a:pathLst>
              <a:path w="76201" h="260351">
                <a:moveTo>
                  <a:pt x="76200" y="0"/>
                </a:moveTo>
                <a:lnTo>
                  <a:pt x="63500" y="25400"/>
                </a:lnTo>
                <a:lnTo>
                  <a:pt x="50800" y="50800"/>
                </a:lnTo>
                <a:lnTo>
                  <a:pt x="38100" y="76200"/>
                </a:lnTo>
                <a:lnTo>
                  <a:pt x="25400" y="107950"/>
                </a:lnTo>
                <a:lnTo>
                  <a:pt x="19050" y="133350"/>
                </a:lnTo>
                <a:lnTo>
                  <a:pt x="6350" y="158750"/>
                </a:lnTo>
                <a:lnTo>
                  <a:pt x="0" y="184150"/>
                </a:lnTo>
                <a:lnTo>
                  <a:pt x="0" y="209550"/>
                </a:lnTo>
                <a:lnTo>
                  <a:pt x="6350" y="222250"/>
                </a:lnTo>
                <a:lnTo>
                  <a:pt x="12700" y="241300"/>
                </a:lnTo>
                <a:lnTo>
                  <a:pt x="38100" y="260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427" name="SMARTINK"/>
          <p:cNvSpPr/>
          <p:nvPr/>
        </p:nvSpPr>
        <p:spPr bwMode="auto">
          <a:xfrm>
            <a:off x="4489449" y="5911850"/>
            <a:ext cx="285751" cy="171451"/>
          </a:xfrm>
          <a:custGeom>
            <a:avLst/>
            <a:gdLst/>
            <a:ahLst/>
            <a:cxnLst/>
            <a:rect l="0" t="0" r="0" b="0"/>
            <a:pathLst>
              <a:path w="285751" h="171451">
                <a:moveTo>
                  <a:pt x="69850" y="12700"/>
                </a:moveTo>
                <a:lnTo>
                  <a:pt x="63500" y="0"/>
                </a:lnTo>
                <a:lnTo>
                  <a:pt x="44450" y="6350"/>
                </a:lnTo>
                <a:lnTo>
                  <a:pt x="31750" y="19050"/>
                </a:lnTo>
                <a:lnTo>
                  <a:pt x="12700" y="44450"/>
                </a:lnTo>
                <a:lnTo>
                  <a:pt x="0" y="63500"/>
                </a:lnTo>
                <a:lnTo>
                  <a:pt x="0" y="88900"/>
                </a:lnTo>
                <a:lnTo>
                  <a:pt x="19050" y="101600"/>
                </a:lnTo>
                <a:lnTo>
                  <a:pt x="50800" y="88900"/>
                </a:lnTo>
                <a:lnTo>
                  <a:pt x="63500" y="69850"/>
                </a:lnTo>
                <a:lnTo>
                  <a:pt x="76200" y="38100"/>
                </a:lnTo>
                <a:lnTo>
                  <a:pt x="82550" y="69850"/>
                </a:lnTo>
                <a:lnTo>
                  <a:pt x="95250" y="82550"/>
                </a:lnTo>
                <a:lnTo>
                  <a:pt x="120650" y="95250"/>
                </a:lnTo>
                <a:lnTo>
                  <a:pt x="139700" y="95250"/>
                </a:lnTo>
                <a:lnTo>
                  <a:pt x="165100" y="95250"/>
                </a:lnTo>
                <a:lnTo>
                  <a:pt x="190500" y="88900"/>
                </a:lnTo>
                <a:lnTo>
                  <a:pt x="203200" y="82550"/>
                </a:lnTo>
                <a:lnTo>
                  <a:pt x="215900" y="69850"/>
                </a:lnTo>
                <a:lnTo>
                  <a:pt x="222250" y="57150"/>
                </a:lnTo>
                <a:lnTo>
                  <a:pt x="215900" y="44450"/>
                </a:lnTo>
                <a:lnTo>
                  <a:pt x="177800" y="57150"/>
                </a:lnTo>
                <a:lnTo>
                  <a:pt x="158750" y="69850"/>
                </a:lnTo>
                <a:lnTo>
                  <a:pt x="146050" y="82550"/>
                </a:lnTo>
                <a:lnTo>
                  <a:pt x="139700" y="95250"/>
                </a:lnTo>
                <a:lnTo>
                  <a:pt x="152400" y="107950"/>
                </a:lnTo>
                <a:lnTo>
                  <a:pt x="171450" y="107950"/>
                </a:lnTo>
                <a:lnTo>
                  <a:pt x="190500" y="101600"/>
                </a:lnTo>
                <a:lnTo>
                  <a:pt x="215900" y="76200"/>
                </a:lnTo>
                <a:lnTo>
                  <a:pt x="215900" y="95250"/>
                </a:lnTo>
                <a:lnTo>
                  <a:pt x="215900" y="127000"/>
                </a:lnTo>
                <a:lnTo>
                  <a:pt x="215900" y="152400"/>
                </a:lnTo>
                <a:lnTo>
                  <a:pt x="215900" y="171450"/>
                </a:lnTo>
                <a:lnTo>
                  <a:pt x="247650" y="146050"/>
                </a:lnTo>
                <a:lnTo>
                  <a:pt x="266700" y="120650"/>
                </a:lnTo>
                <a:lnTo>
                  <a:pt x="279400" y="88900"/>
                </a:lnTo>
                <a:lnTo>
                  <a:pt x="285750" y="825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428" name="SMARTINK"/>
          <p:cNvSpPr/>
          <p:nvPr/>
        </p:nvSpPr>
        <p:spPr bwMode="auto">
          <a:xfrm>
            <a:off x="4787899" y="5835650"/>
            <a:ext cx="107951" cy="260351"/>
          </a:xfrm>
          <a:custGeom>
            <a:avLst/>
            <a:gdLst/>
            <a:ahLst/>
            <a:cxnLst/>
            <a:rect l="0" t="0" r="0" b="0"/>
            <a:pathLst>
              <a:path w="107951" h="260351">
                <a:moveTo>
                  <a:pt x="0" y="12700"/>
                </a:moveTo>
                <a:lnTo>
                  <a:pt x="6350" y="0"/>
                </a:lnTo>
                <a:lnTo>
                  <a:pt x="25400" y="12700"/>
                </a:lnTo>
                <a:lnTo>
                  <a:pt x="44450" y="31750"/>
                </a:lnTo>
                <a:lnTo>
                  <a:pt x="69850" y="57150"/>
                </a:lnTo>
                <a:lnTo>
                  <a:pt x="88900" y="88900"/>
                </a:lnTo>
                <a:lnTo>
                  <a:pt x="101600" y="114300"/>
                </a:lnTo>
                <a:lnTo>
                  <a:pt x="107950" y="139700"/>
                </a:lnTo>
                <a:lnTo>
                  <a:pt x="107950" y="165100"/>
                </a:lnTo>
                <a:lnTo>
                  <a:pt x="101600" y="190500"/>
                </a:lnTo>
                <a:lnTo>
                  <a:pt x="82550" y="215900"/>
                </a:lnTo>
                <a:lnTo>
                  <a:pt x="57150" y="241300"/>
                </a:lnTo>
                <a:lnTo>
                  <a:pt x="44450" y="260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429" name="SMARTINK"/>
          <p:cNvSpPr/>
          <p:nvPr/>
        </p:nvSpPr>
        <p:spPr bwMode="auto">
          <a:xfrm>
            <a:off x="5105399" y="5937250"/>
            <a:ext cx="488951" cy="25401"/>
          </a:xfrm>
          <a:custGeom>
            <a:avLst/>
            <a:gdLst/>
            <a:ahLst/>
            <a:cxnLst/>
            <a:rect l="0" t="0" r="0" b="0"/>
            <a:pathLst>
              <a:path w="488951" h="25401">
                <a:moveTo>
                  <a:pt x="0" y="25400"/>
                </a:moveTo>
                <a:lnTo>
                  <a:pt x="25400" y="19050"/>
                </a:lnTo>
                <a:lnTo>
                  <a:pt x="50800" y="19050"/>
                </a:lnTo>
                <a:lnTo>
                  <a:pt x="69850" y="12700"/>
                </a:lnTo>
                <a:lnTo>
                  <a:pt x="88900" y="12700"/>
                </a:lnTo>
                <a:lnTo>
                  <a:pt x="107950" y="12700"/>
                </a:lnTo>
                <a:lnTo>
                  <a:pt x="133350" y="12700"/>
                </a:lnTo>
                <a:lnTo>
                  <a:pt x="152400" y="12700"/>
                </a:lnTo>
                <a:lnTo>
                  <a:pt x="177800" y="12700"/>
                </a:lnTo>
                <a:lnTo>
                  <a:pt x="209550" y="6350"/>
                </a:lnTo>
                <a:lnTo>
                  <a:pt x="234950" y="6350"/>
                </a:lnTo>
                <a:lnTo>
                  <a:pt x="266700" y="6350"/>
                </a:lnTo>
                <a:lnTo>
                  <a:pt x="292100" y="6350"/>
                </a:lnTo>
                <a:lnTo>
                  <a:pt x="317500" y="6350"/>
                </a:lnTo>
                <a:lnTo>
                  <a:pt x="349250" y="6350"/>
                </a:lnTo>
                <a:lnTo>
                  <a:pt x="374650" y="0"/>
                </a:lnTo>
                <a:lnTo>
                  <a:pt x="400050" y="0"/>
                </a:lnTo>
                <a:lnTo>
                  <a:pt x="425450" y="0"/>
                </a:lnTo>
                <a:lnTo>
                  <a:pt x="444500" y="0"/>
                </a:lnTo>
                <a:lnTo>
                  <a:pt x="463550" y="0"/>
                </a:lnTo>
                <a:lnTo>
                  <a:pt x="488950" y="0"/>
                </a:lnTo>
                <a:lnTo>
                  <a:pt x="4826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430" name="SMARTINK"/>
          <p:cNvSpPr/>
          <p:nvPr/>
        </p:nvSpPr>
        <p:spPr bwMode="auto">
          <a:xfrm>
            <a:off x="5460999" y="5810250"/>
            <a:ext cx="247651" cy="234951"/>
          </a:xfrm>
          <a:custGeom>
            <a:avLst/>
            <a:gdLst/>
            <a:ahLst/>
            <a:cxnLst/>
            <a:rect l="0" t="0" r="0" b="0"/>
            <a:pathLst>
              <a:path w="247651" h="234951">
                <a:moveTo>
                  <a:pt x="0" y="0"/>
                </a:moveTo>
                <a:lnTo>
                  <a:pt x="25400" y="6350"/>
                </a:lnTo>
                <a:lnTo>
                  <a:pt x="44450" y="19050"/>
                </a:lnTo>
                <a:lnTo>
                  <a:pt x="76200" y="25400"/>
                </a:lnTo>
                <a:lnTo>
                  <a:pt x="88900" y="31750"/>
                </a:lnTo>
                <a:lnTo>
                  <a:pt x="107950" y="38100"/>
                </a:lnTo>
                <a:lnTo>
                  <a:pt x="127000" y="38100"/>
                </a:lnTo>
                <a:lnTo>
                  <a:pt x="152400" y="44450"/>
                </a:lnTo>
                <a:lnTo>
                  <a:pt x="171450" y="50800"/>
                </a:lnTo>
                <a:lnTo>
                  <a:pt x="190500" y="50800"/>
                </a:lnTo>
                <a:lnTo>
                  <a:pt x="215900" y="63500"/>
                </a:lnTo>
                <a:lnTo>
                  <a:pt x="241300" y="69850"/>
                </a:lnTo>
                <a:lnTo>
                  <a:pt x="247650" y="82550"/>
                </a:lnTo>
                <a:lnTo>
                  <a:pt x="234950" y="107950"/>
                </a:lnTo>
                <a:lnTo>
                  <a:pt x="203200" y="139700"/>
                </a:lnTo>
                <a:lnTo>
                  <a:pt x="177800" y="158750"/>
                </a:lnTo>
                <a:lnTo>
                  <a:pt x="152400" y="177800"/>
                </a:lnTo>
                <a:lnTo>
                  <a:pt x="133350" y="196850"/>
                </a:lnTo>
                <a:lnTo>
                  <a:pt x="101600" y="215900"/>
                </a:lnTo>
                <a:lnTo>
                  <a:pt x="88900" y="2349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431" name="SMARTINK"/>
          <p:cNvSpPr/>
          <p:nvPr/>
        </p:nvSpPr>
        <p:spPr bwMode="auto">
          <a:xfrm>
            <a:off x="6026149" y="5791200"/>
            <a:ext cx="25401" cy="215901"/>
          </a:xfrm>
          <a:custGeom>
            <a:avLst/>
            <a:gdLst/>
            <a:ahLst/>
            <a:cxnLst/>
            <a:rect l="0" t="0" r="0" b="0"/>
            <a:pathLst>
              <a:path w="25401" h="215901">
                <a:moveTo>
                  <a:pt x="0" y="0"/>
                </a:moveTo>
                <a:lnTo>
                  <a:pt x="0" y="25400"/>
                </a:lnTo>
                <a:lnTo>
                  <a:pt x="0" y="50800"/>
                </a:lnTo>
                <a:lnTo>
                  <a:pt x="0" y="76200"/>
                </a:lnTo>
                <a:lnTo>
                  <a:pt x="6350" y="101600"/>
                </a:lnTo>
                <a:lnTo>
                  <a:pt x="6350" y="127000"/>
                </a:lnTo>
                <a:lnTo>
                  <a:pt x="6350" y="152400"/>
                </a:lnTo>
                <a:lnTo>
                  <a:pt x="6350" y="171450"/>
                </a:lnTo>
                <a:lnTo>
                  <a:pt x="6350" y="190500"/>
                </a:lnTo>
                <a:lnTo>
                  <a:pt x="25400" y="215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432" name="SMARTINK"/>
          <p:cNvSpPr/>
          <p:nvPr/>
        </p:nvSpPr>
        <p:spPr bwMode="auto">
          <a:xfrm>
            <a:off x="6108699" y="5772150"/>
            <a:ext cx="31751" cy="203201"/>
          </a:xfrm>
          <a:custGeom>
            <a:avLst/>
            <a:gdLst/>
            <a:ahLst/>
            <a:cxnLst/>
            <a:rect l="0" t="0" r="0" b="0"/>
            <a:pathLst>
              <a:path w="31751" h="203201">
                <a:moveTo>
                  <a:pt x="0" y="0"/>
                </a:moveTo>
                <a:lnTo>
                  <a:pt x="6350" y="25400"/>
                </a:lnTo>
                <a:lnTo>
                  <a:pt x="6350" y="44450"/>
                </a:lnTo>
                <a:lnTo>
                  <a:pt x="12700" y="69850"/>
                </a:lnTo>
                <a:lnTo>
                  <a:pt x="19050" y="95250"/>
                </a:lnTo>
                <a:lnTo>
                  <a:pt x="19050" y="120650"/>
                </a:lnTo>
                <a:lnTo>
                  <a:pt x="25400" y="152400"/>
                </a:lnTo>
                <a:lnTo>
                  <a:pt x="25400" y="184150"/>
                </a:lnTo>
                <a:lnTo>
                  <a:pt x="31750" y="2032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433" name="SMARTINK"/>
          <p:cNvSpPr/>
          <p:nvPr/>
        </p:nvSpPr>
        <p:spPr bwMode="auto">
          <a:xfrm>
            <a:off x="6051549" y="5911850"/>
            <a:ext cx="82551" cy="12701"/>
          </a:xfrm>
          <a:custGeom>
            <a:avLst/>
            <a:gdLst/>
            <a:ahLst/>
            <a:cxnLst/>
            <a:rect l="0" t="0" r="0" b="0"/>
            <a:pathLst>
              <a:path w="82551" h="12701">
                <a:moveTo>
                  <a:pt x="0" y="12700"/>
                </a:moveTo>
                <a:lnTo>
                  <a:pt x="19050" y="0"/>
                </a:lnTo>
                <a:lnTo>
                  <a:pt x="44450" y="0"/>
                </a:lnTo>
                <a:lnTo>
                  <a:pt x="76200" y="0"/>
                </a:lnTo>
                <a:lnTo>
                  <a:pt x="825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434" name="SMARTINK"/>
          <p:cNvSpPr/>
          <p:nvPr/>
        </p:nvSpPr>
        <p:spPr bwMode="auto">
          <a:xfrm>
            <a:off x="6172199" y="5937250"/>
            <a:ext cx="114301" cy="120651"/>
          </a:xfrm>
          <a:custGeom>
            <a:avLst/>
            <a:gdLst/>
            <a:ahLst/>
            <a:cxnLst/>
            <a:rect l="0" t="0" r="0" b="0"/>
            <a:pathLst>
              <a:path w="114301" h="120651">
                <a:moveTo>
                  <a:pt x="0" y="6350"/>
                </a:moveTo>
                <a:lnTo>
                  <a:pt x="19050" y="0"/>
                </a:lnTo>
                <a:lnTo>
                  <a:pt x="38100" y="6350"/>
                </a:lnTo>
                <a:lnTo>
                  <a:pt x="57150" y="12700"/>
                </a:lnTo>
                <a:lnTo>
                  <a:pt x="63500" y="25400"/>
                </a:lnTo>
                <a:lnTo>
                  <a:pt x="63500" y="44450"/>
                </a:lnTo>
                <a:lnTo>
                  <a:pt x="50800" y="69850"/>
                </a:lnTo>
                <a:lnTo>
                  <a:pt x="31750" y="95250"/>
                </a:lnTo>
                <a:lnTo>
                  <a:pt x="19050" y="114300"/>
                </a:lnTo>
                <a:lnTo>
                  <a:pt x="38100" y="120650"/>
                </a:lnTo>
                <a:lnTo>
                  <a:pt x="69850" y="114300"/>
                </a:lnTo>
                <a:lnTo>
                  <a:pt x="95250" y="114300"/>
                </a:lnTo>
                <a:lnTo>
                  <a:pt x="114300" y="1143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435" name="SMARTINK"/>
          <p:cNvSpPr/>
          <p:nvPr/>
        </p:nvSpPr>
        <p:spPr bwMode="auto">
          <a:xfrm>
            <a:off x="6311899" y="5784850"/>
            <a:ext cx="133351" cy="190501"/>
          </a:xfrm>
          <a:custGeom>
            <a:avLst/>
            <a:gdLst/>
            <a:ahLst/>
            <a:cxnLst/>
            <a:rect l="0" t="0" r="0" b="0"/>
            <a:pathLst>
              <a:path w="133351" h="190501">
                <a:moveTo>
                  <a:pt x="50800" y="12700"/>
                </a:moveTo>
                <a:lnTo>
                  <a:pt x="44450" y="0"/>
                </a:lnTo>
                <a:lnTo>
                  <a:pt x="31750" y="12700"/>
                </a:lnTo>
                <a:lnTo>
                  <a:pt x="12700" y="38100"/>
                </a:lnTo>
                <a:lnTo>
                  <a:pt x="6350" y="63500"/>
                </a:lnTo>
                <a:lnTo>
                  <a:pt x="0" y="95250"/>
                </a:lnTo>
                <a:lnTo>
                  <a:pt x="0" y="120650"/>
                </a:lnTo>
                <a:lnTo>
                  <a:pt x="12700" y="146050"/>
                </a:lnTo>
                <a:lnTo>
                  <a:pt x="25400" y="165100"/>
                </a:lnTo>
                <a:lnTo>
                  <a:pt x="38100" y="177800"/>
                </a:lnTo>
                <a:lnTo>
                  <a:pt x="57150" y="190500"/>
                </a:lnTo>
                <a:lnTo>
                  <a:pt x="82550" y="190500"/>
                </a:lnTo>
                <a:lnTo>
                  <a:pt x="101600" y="184150"/>
                </a:lnTo>
                <a:lnTo>
                  <a:pt x="114300" y="177800"/>
                </a:lnTo>
                <a:lnTo>
                  <a:pt x="120650" y="158750"/>
                </a:lnTo>
                <a:lnTo>
                  <a:pt x="127000" y="139700"/>
                </a:lnTo>
                <a:lnTo>
                  <a:pt x="133350" y="120650"/>
                </a:lnTo>
                <a:lnTo>
                  <a:pt x="127000" y="88900"/>
                </a:lnTo>
                <a:lnTo>
                  <a:pt x="120650" y="63500"/>
                </a:lnTo>
                <a:lnTo>
                  <a:pt x="107950" y="38100"/>
                </a:lnTo>
                <a:lnTo>
                  <a:pt x="82550" y="6350"/>
                </a:lnTo>
                <a:lnTo>
                  <a:pt x="8255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436" name="SMARTINK"/>
          <p:cNvSpPr/>
          <p:nvPr/>
        </p:nvSpPr>
        <p:spPr bwMode="auto">
          <a:xfrm>
            <a:off x="6534149" y="5753100"/>
            <a:ext cx="76201" cy="203201"/>
          </a:xfrm>
          <a:custGeom>
            <a:avLst/>
            <a:gdLst/>
            <a:ahLst/>
            <a:cxnLst/>
            <a:rect l="0" t="0" r="0" b="0"/>
            <a:pathLst>
              <a:path w="76201" h="203201">
                <a:moveTo>
                  <a:pt x="76200" y="0"/>
                </a:moveTo>
                <a:lnTo>
                  <a:pt x="57150" y="25400"/>
                </a:lnTo>
                <a:lnTo>
                  <a:pt x="44450" y="44450"/>
                </a:lnTo>
                <a:lnTo>
                  <a:pt x="31750" y="69850"/>
                </a:lnTo>
                <a:lnTo>
                  <a:pt x="19050" y="95250"/>
                </a:lnTo>
                <a:lnTo>
                  <a:pt x="12700" y="114300"/>
                </a:lnTo>
                <a:lnTo>
                  <a:pt x="6350" y="139700"/>
                </a:lnTo>
                <a:lnTo>
                  <a:pt x="0" y="171450"/>
                </a:lnTo>
                <a:lnTo>
                  <a:pt x="12700" y="2032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437" name="SMARTINK"/>
          <p:cNvSpPr/>
          <p:nvPr/>
        </p:nvSpPr>
        <p:spPr bwMode="auto">
          <a:xfrm>
            <a:off x="6642099" y="5791200"/>
            <a:ext cx="165101" cy="165101"/>
          </a:xfrm>
          <a:custGeom>
            <a:avLst/>
            <a:gdLst/>
            <a:ahLst/>
            <a:cxnLst/>
            <a:rect l="0" t="0" r="0" b="0"/>
            <a:pathLst>
              <a:path w="165101" h="165101">
                <a:moveTo>
                  <a:pt x="0" y="158750"/>
                </a:moveTo>
                <a:lnTo>
                  <a:pt x="19050" y="146050"/>
                </a:lnTo>
                <a:lnTo>
                  <a:pt x="50800" y="127000"/>
                </a:lnTo>
                <a:lnTo>
                  <a:pt x="63500" y="114300"/>
                </a:lnTo>
                <a:lnTo>
                  <a:pt x="76200" y="95250"/>
                </a:lnTo>
                <a:lnTo>
                  <a:pt x="82550" y="69850"/>
                </a:lnTo>
                <a:lnTo>
                  <a:pt x="82550" y="44450"/>
                </a:lnTo>
                <a:lnTo>
                  <a:pt x="82550" y="19050"/>
                </a:lnTo>
                <a:lnTo>
                  <a:pt x="82550" y="0"/>
                </a:lnTo>
                <a:lnTo>
                  <a:pt x="69850" y="25400"/>
                </a:lnTo>
                <a:lnTo>
                  <a:pt x="63500" y="50800"/>
                </a:lnTo>
                <a:lnTo>
                  <a:pt x="63500" y="76200"/>
                </a:lnTo>
                <a:lnTo>
                  <a:pt x="69850" y="101600"/>
                </a:lnTo>
                <a:lnTo>
                  <a:pt x="88900" y="133350"/>
                </a:lnTo>
                <a:lnTo>
                  <a:pt x="101600" y="146050"/>
                </a:lnTo>
                <a:lnTo>
                  <a:pt x="114300" y="158750"/>
                </a:lnTo>
                <a:lnTo>
                  <a:pt x="133350" y="158750"/>
                </a:lnTo>
                <a:lnTo>
                  <a:pt x="165100" y="1651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438" name="SMARTINK"/>
          <p:cNvSpPr/>
          <p:nvPr/>
        </p:nvSpPr>
        <p:spPr bwMode="auto">
          <a:xfrm>
            <a:off x="6807199" y="5727700"/>
            <a:ext cx="107951" cy="336551"/>
          </a:xfrm>
          <a:custGeom>
            <a:avLst/>
            <a:gdLst/>
            <a:ahLst/>
            <a:cxnLst/>
            <a:rect l="0" t="0" r="0" b="0"/>
            <a:pathLst>
              <a:path w="107951" h="336551">
                <a:moveTo>
                  <a:pt x="0" y="0"/>
                </a:moveTo>
                <a:lnTo>
                  <a:pt x="25400" y="19050"/>
                </a:lnTo>
                <a:lnTo>
                  <a:pt x="50800" y="44450"/>
                </a:lnTo>
                <a:lnTo>
                  <a:pt x="63500" y="63500"/>
                </a:lnTo>
                <a:lnTo>
                  <a:pt x="76200" y="82550"/>
                </a:lnTo>
                <a:lnTo>
                  <a:pt x="88900" y="101600"/>
                </a:lnTo>
                <a:lnTo>
                  <a:pt x="95250" y="120650"/>
                </a:lnTo>
                <a:lnTo>
                  <a:pt x="101600" y="146050"/>
                </a:lnTo>
                <a:lnTo>
                  <a:pt x="107950" y="165100"/>
                </a:lnTo>
                <a:lnTo>
                  <a:pt x="107950" y="184150"/>
                </a:lnTo>
                <a:lnTo>
                  <a:pt x="101600" y="209550"/>
                </a:lnTo>
                <a:lnTo>
                  <a:pt x="95250" y="228600"/>
                </a:lnTo>
                <a:lnTo>
                  <a:pt x="82550" y="247650"/>
                </a:lnTo>
                <a:lnTo>
                  <a:pt x="63500" y="273050"/>
                </a:lnTo>
                <a:lnTo>
                  <a:pt x="44450" y="292100"/>
                </a:lnTo>
                <a:lnTo>
                  <a:pt x="12700" y="323850"/>
                </a:lnTo>
                <a:lnTo>
                  <a:pt x="6350" y="3365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2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shibleeratan\Desktop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0176"/>
            <a:ext cx="3048378" cy="653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198" y="457200"/>
            <a:ext cx="4114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1" dirty="0" smtClean="0">
                <a:solidFill>
                  <a:srgbClr val="FF0000"/>
                </a:solidFill>
              </a:rPr>
              <a:t>Strong Acid </a:t>
            </a:r>
            <a:r>
              <a:rPr lang="en-US" sz="1800" b="1" dirty="0" smtClean="0"/>
              <a:t>or</a:t>
            </a:r>
            <a:r>
              <a:rPr lang="en-US" sz="1800" b="1" dirty="0" smtClean="0">
                <a:solidFill>
                  <a:srgbClr val="FF0000"/>
                </a:solidFill>
              </a:rPr>
              <a:t> Strong Base</a:t>
            </a:r>
            <a:r>
              <a:rPr lang="en-US" sz="1800" b="1" dirty="0" smtClean="0"/>
              <a:t>: Dissociates completely into ions</a:t>
            </a:r>
            <a:endParaRPr lang="en-US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3791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1" dirty="0" smtClean="0">
                <a:solidFill>
                  <a:srgbClr val="FF0000"/>
                </a:solidFill>
              </a:rPr>
              <a:t>Weak Acid </a:t>
            </a:r>
            <a:r>
              <a:rPr lang="en-US" sz="1800" b="1" dirty="0" smtClean="0"/>
              <a:t>or</a:t>
            </a:r>
            <a:r>
              <a:rPr lang="en-US" sz="1800" b="1" dirty="0" smtClean="0">
                <a:solidFill>
                  <a:srgbClr val="FF0000"/>
                </a:solidFill>
              </a:rPr>
              <a:t> Weak Base</a:t>
            </a:r>
            <a:r>
              <a:rPr lang="en-US" sz="1800" b="1" dirty="0" smtClean="0"/>
              <a:t>: Does NOT dissociate completely</a:t>
            </a:r>
            <a:endParaRPr lang="en-US" sz="1800" b="1" dirty="0"/>
          </a:p>
        </p:txBody>
      </p:sp>
      <p:sp>
        <p:nvSpPr>
          <p:cNvPr id="3" name="SMARTINK"/>
          <p:cNvSpPr/>
          <p:nvPr/>
        </p:nvSpPr>
        <p:spPr bwMode="auto">
          <a:xfrm>
            <a:off x="1035049" y="1504949"/>
            <a:ext cx="19051" cy="285751"/>
          </a:xfrm>
          <a:custGeom>
            <a:avLst/>
            <a:gdLst/>
            <a:ahLst/>
            <a:cxnLst/>
            <a:rect l="0" t="0" r="0" b="0"/>
            <a:pathLst>
              <a:path w="19051" h="285751">
                <a:moveTo>
                  <a:pt x="0" y="0"/>
                </a:moveTo>
                <a:lnTo>
                  <a:pt x="6350" y="19050"/>
                </a:lnTo>
                <a:lnTo>
                  <a:pt x="6350" y="50800"/>
                </a:lnTo>
                <a:lnTo>
                  <a:pt x="6350" y="76200"/>
                </a:lnTo>
                <a:lnTo>
                  <a:pt x="6350" y="101600"/>
                </a:lnTo>
                <a:lnTo>
                  <a:pt x="6350" y="127000"/>
                </a:lnTo>
                <a:lnTo>
                  <a:pt x="6350" y="152400"/>
                </a:lnTo>
                <a:lnTo>
                  <a:pt x="12700" y="177800"/>
                </a:lnTo>
                <a:lnTo>
                  <a:pt x="12700" y="203200"/>
                </a:lnTo>
                <a:lnTo>
                  <a:pt x="12700" y="234950"/>
                </a:lnTo>
                <a:lnTo>
                  <a:pt x="12700" y="260350"/>
                </a:lnTo>
                <a:lnTo>
                  <a:pt x="12700" y="279400"/>
                </a:lnTo>
                <a:lnTo>
                  <a:pt x="19050" y="2857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MARTINK"/>
          <p:cNvSpPr/>
          <p:nvPr/>
        </p:nvSpPr>
        <p:spPr bwMode="auto">
          <a:xfrm>
            <a:off x="1187449" y="1530349"/>
            <a:ext cx="1" cy="215901"/>
          </a:xfrm>
          <a:custGeom>
            <a:avLst/>
            <a:gdLst/>
            <a:ahLst/>
            <a:cxnLst/>
            <a:rect l="0" t="0" r="0" b="0"/>
            <a:pathLst>
              <a:path w="1" h="215901">
                <a:moveTo>
                  <a:pt x="0" y="0"/>
                </a:moveTo>
                <a:lnTo>
                  <a:pt x="0" y="19050"/>
                </a:lnTo>
                <a:lnTo>
                  <a:pt x="0" y="50800"/>
                </a:lnTo>
                <a:lnTo>
                  <a:pt x="0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0" y="146050"/>
                </a:lnTo>
                <a:lnTo>
                  <a:pt x="0" y="171450"/>
                </a:lnTo>
                <a:lnTo>
                  <a:pt x="0" y="203200"/>
                </a:lnTo>
                <a:lnTo>
                  <a:pt x="0" y="215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SMARTINK"/>
          <p:cNvSpPr/>
          <p:nvPr/>
        </p:nvSpPr>
        <p:spPr bwMode="auto">
          <a:xfrm>
            <a:off x="1085849" y="1625599"/>
            <a:ext cx="101601" cy="19051"/>
          </a:xfrm>
          <a:custGeom>
            <a:avLst/>
            <a:gdLst/>
            <a:ahLst/>
            <a:cxnLst/>
            <a:rect l="0" t="0" r="0" b="0"/>
            <a:pathLst>
              <a:path w="101601" h="19051">
                <a:moveTo>
                  <a:pt x="0" y="19050"/>
                </a:moveTo>
                <a:lnTo>
                  <a:pt x="19050" y="12700"/>
                </a:lnTo>
                <a:lnTo>
                  <a:pt x="50800" y="6350"/>
                </a:lnTo>
                <a:lnTo>
                  <a:pt x="76200" y="0"/>
                </a:lnTo>
                <a:lnTo>
                  <a:pt x="1016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SMARTINK"/>
          <p:cNvSpPr/>
          <p:nvPr/>
        </p:nvSpPr>
        <p:spPr bwMode="auto">
          <a:xfrm>
            <a:off x="1276349" y="1504949"/>
            <a:ext cx="171451" cy="190501"/>
          </a:xfrm>
          <a:custGeom>
            <a:avLst/>
            <a:gdLst/>
            <a:ahLst/>
            <a:cxnLst/>
            <a:rect l="0" t="0" r="0" b="0"/>
            <a:pathLst>
              <a:path w="171451" h="190501">
                <a:moveTo>
                  <a:pt x="76200" y="38100"/>
                </a:moveTo>
                <a:lnTo>
                  <a:pt x="69850" y="12700"/>
                </a:lnTo>
                <a:lnTo>
                  <a:pt x="50800" y="12700"/>
                </a:lnTo>
                <a:lnTo>
                  <a:pt x="31750" y="19050"/>
                </a:lnTo>
                <a:lnTo>
                  <a:pt x="19050" y="31750"/>
                </a:lnTo>
                <a:lnTo>
                  <a:pt x="6350" y="44450"/>
                </a:lnTo>
                <a:lnTo>
                  <a:pt x="0" y="69850"/>
                </a:lnTo>
                <a:lnTo>
                  <a:pt x="0" y="95250"/>
                </a:lnTo>
                <a:lnTo>
                  <a:pt x="0" y="114300"/>
                </a:lnTo>
                <a:lnTo>
                  <a:pt x="0" y="133350"/>
                </a:lnTo>
                <a:lnTo>
                  <a:pt x="12700" y="165100"/>
                </a:lnTo>
                <a:lnTo>
                  <a:pt x="31750" y="184150"/>
                </a:lnTo>
                <a:lnTo>
                  <a:pt x="44450" y="190500"/>
                </a:lnTo>
                <a:lnTo>
                  <a:pt x="69850" y="184150"/>
                </a:lnTo>
                <a:lnTo>
                  <a:pt x="95250" y="171450"/>
                </a:lnTo>
                <a:lnTo>
                  <a:pt x="107950" y="146050"/>
                </a:lnTo>
                <a:lnTo>
                  <a:pt x="120650" y="120650"/>
                </a:lnTo>
                <a:lnTo>
                  <a:pt x="133350" y="88900"/>
                </a:lnTo>
                <a:lnTo>
                  <a:pt x="146050" y="57150"/>
                </a:lnTo>
                <a:lnTo>
                  <a:pt x="152400" y="31750"/>
                </a:lnTo>
                <a:lnTo>
                  <a:pt x="152400" y="0"/>
                </a:lnTo>
                <a:lnTo>
                  <a:pt x="133350" y="12700"/>
                </a:lnTo>
                <a:lnTo>
                  <a:pt x="127000" y="31750"/>
                </a:lnTo>
                <a:lnTo>
                  <a:pt x="127000" y="57150"/>
                </a:lnTo>
                <a:lnTo>
                  <a:pt x="127000" y="82550"/>
                </a:lnTo>
                <a:lnTo>
                  <a:pt x="127000" y="107950"/>
                </a:lnTo>
                <a:lnTo>
                  <a:pt x="127000" y="133350"/>
                </a:lnTo>
                <a:lnTo>
                  <a:pt x="133350" y="165100"/>
                </a:lnTo>
                <a:lnTo>
                  <a:pt x="146050" y="184150"/>
                </a:lnTo>
                <a:lnTo>
                  <a:pt x="171450" y="1905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SMARTINK"/>
          <p:cNvSpPr/>
          <p:nvPr/>
        </p:nvSpPr>
        <p:spPr bwMode="auto">
          <a:xfrm>
            <a:off x="1562099" y="1460499"/>
            <a:ext cx="63501" cy="209551"/>
          </a:xfrm>
          <a:custGeom>
            <a:avLst/>
            <a:gdLst/>
            <a:ahLst/>
            <a:cxnLst/>
            <a:rect l="0" t="0" r="0" b="0"/>
            <a:pathLst>
              <a:path w="63501" h="209551">
                <a:moveTo>
                  <a:pt x="63500" y="0"/>
                </a:moveTo>
                <a:lnTo>
                  <a:pt x="31750" y="25400"/>
                </a:lnTo>
                <a:lnTo>
                  <a:pt x="19050" y="50800"/>
                </a:lnTo>
                <a:lnTo>
                  <a:pt x="12700" y="76200"/>
                </a:lnTo>
                <a:lnTo>
                  <a:pt x="6350" y="101600"/>
                </a:lnTo>
                <a:lnTo>
                  <a:pt x="6350" y="127000"/>
                </a:lnTo>
                <a:lnTo>
                  <a:pt x="0" y="158750"/>
                </a:lnTo>
                <a:lnTo>
                  <a:pt x="0" y="177800"/>
                </a:lnTo>
                <a:lnTo>
                  <a:pt x="6350" y="190500"/>
                </a:lnTo>
                <a:lnTo>
                  <a:pt x="31750" y="2095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SMARTINK"/>
          <p:cNvSpPr/>
          <p:nvPr/>
        </p:nvSpPr>
        <p:spPr bwMode="auto">
          <a:xfrm>
            <a:off x="1670049" y="1562099"/>
            <a:ext cx="196851" cy="158751"/>
          </a:xfrm>
          <a:custGeom>
            <a:avLst/>
            <a:gdLst/>
            <a:ahLst/>
            <a:cxnLst/>
            <a:rect l="0" t="0" r="0" b="0"/>
            <a:pathLst>
              <a:path w="196851" h="158751">
                <a:moveTo>
                  <a:pt x="63500" y="12700"/>
                </a:moveTo>
                <a:lnTo>
                  <a:pt x="50800" y="0"/>
                </a:lnTo>
                <a:lnTo>
                  <a:pt x="31750" y="6350"/>
                </a:lnTo>
                <a:lnTo>
                  <a:pt x="6350" y="38100"/>
                </a:lnTo>
                <a:lnTo>
                  <a:pt x="0" y="50800"/>
                </a:lnTo>
                <a:lnTo>
                  <a:pt x="12700" y="63500"/>
                </a:lnTo>
                <a:lnTo>
                  <a:pt x="31750" y="63500"/>
                </a:lnTo>
                <a:lnTo>
                  <a:pt x="38100" y="50800"/>
                </a:lnTo>
                <a:lnTo>
                  <a:pt x="50800" y="31750"/>
                </a:lnTo>
                <a:lnTo>
                  <a:pt x="50800" y="50800"/>
                </a:lnTo>
                <a:lnTo>
                  <a:pt x="63500" y="57150"/>
                </a:lnTo>
                <a:lnTo>
                  <a:pt x="88900" y="57150"/>
                </a:lnTo>
                <a:lnTo>
                  <a:pt x="114300" y="44450"/>
                </a:lnTo>
                <a:lnTo>
                  <a:pt x="127000" y="31750"/>
                </a:lnTo>
                <a:lnTo>
                  <a:pt x="133350" y="19050"/>
                </a:lnTo>
                <a:lnTo>
                  <a:pt x="127000" y="6350"/>
                </a:lnTo>
                <a:lnTo>
                  <a:pt x="114300" y="19050"/>
                </a:lnTo>
                <a:lnTo>
                  <a:pt x="107950" y="31750"/>
                </a:lnTo>
                <a:lnTo>
                  <a:pt x="107950" y="57150"/>
                </a:lnTo>
                <a:lnTo>
                  <a:pt x="114300" y="69850"/>
                </a:lnTo>
                <a:lnTo>
                  <a:pt x="133350" y="63500"/>
                </a:lnTo>
                <a:lnTo>
                  <a:pt x="139700" y="50800"/>
                </a:lnTo>
                <a:lnTo>
                  <a:pt x="146050" y="88900"/>
                </a:lnTo>
                <a:lnTo>
                  <a:pt x="139700" y="114300"/>
                </a:lnTo>
                <a:lnTo>
                  <a:pt x="139700" y="139700"/>
                </a:lnTo>
                <a:lnTo>
                  <a:pt x="146050" y="158750"/>
                </a:lnTo>
                <a:lnTo>
                  <a:pt x="165100" y="146050"/>
                </a:lnTo>
                <a:lnTo>
                  <a:pt x="177800" y="120650"/>
                </a:lnTo>
                <a:lnTo>
                  <a:pt x="196850" y="1016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SMARTINK"/>
          <p:cNvSpPr/>
          <p:nvPr/>
        </p:nvSpPr>
        <p:spPr bwMode="auto">
          <a:xfrm>
            <a:off x="1892299" y="1441449"/>
            <a:ext cx="63501" cy="254001"/>
          </a:xfrm>
          <a:custGeom>
            <a:avLst/>
            <a:gdLst/>
            <a:ahLst/>
            <a:cxnLst/>
            <a:rect l="0" t="0" r="0" b="0"/>
            <a:pathLst>
              <a:path w="63501" h="254001">
                <a:moveTo>
                  <a:pt x="0" y="0"/>
                </a:moveTo>
                <a:lnTo>
                  <a:pt x="19050" y="25400"/>
                </a:lnTo>
                <a:lnTo>
                  <a:pt x="31750" y="44450"/>
                </a:lnTo>
                <a:lnTo>
                  <a:pt x="44450" y="69850"/>
                </a:lnTo>
                <a:lnTo>
                  <a:pt x="57150" y="101600"/>
                </a:lnTo>
                <a:lnTo>
                  <a:pt x="63500" y="127000"/>
                </a:lnTo>
                <a:lnTo>
                  <a:pt x="63500" y="158750"/>
                </a:lnTo>
                <a:lnTo>
                  <a:pt x="57150" y="184150"/>
                </a:lnTo>
                <a:lnTo>
                  <a:pt x="38100" y="215900"/>
                </a:lnTo>
                <a:lnTo>
                  <a:pt x="12700" y="241300"/>
                </a:lnTo>
                <a:lnTo>
                  <a:pt x="12700" y="2540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SMARTINK"/>
          <p:cNvSpPr/>
          <p:nvPr/>
        </p:nvSpPr>
        <p:spPr bwMode="auto">
          <a:xfrm>
            <a:off x="2089149" y="1555749"/>
            <a:ext cx="317501" cy="6351"/>
          </a:xfrm>
          <a:custGeom>
            <a:avLst/>
            <a:gdLst/>
            <a:ahLst/>
            <a:cxnLst/>
            <a:rect l="0" t="0" r="0" b="0"/>
            <a:pathLst>
              <a:path w="317501" h="6351">
                <a:moveTo>
                  <a:pt x="0" y="0"/>
                </a:moveTo>
                <a:lnTo>
                  <a:pt x="19050" y="0"/>
                </a:lnTo>
                <a:lnTo>
                  <a:pt x="44450" y="0"/>
                </a:lnTo>
                <a:lnTo>
                  <a:pt x="76200" y="0"/>
                </a:lnTo>
                <a:lnTo>
                  <a:pt x="107950" y="0"/>
                </a:lnTo>
                <a:lnTo>
                  <a:pt x="127000" y="0"/>
                </a:lnTo>
                <a:lnTo>
                  <a:pt x="146050" y="0"/>
                </a:lnTo>
                <a:lnTo>
                  <a:pt x="165100" y="0"/>
                </a:lnTo>
                <a:lnTo>
                  <a:pt x="184150" y="0"/>
                </a:lnTo>
                <a:lnTo>
                  <a:pt x="203200" y="0"/>
                </a:lnTo>
                <a:lnTo>
                  <a:pt x="222250" y="0"/>
                </a:lnTo>
                <a:lnTo>
                  <a:pt x="254000" y="0"/>
                </a:lnTo>
                <a:lnTo>
                  <a:pt x="279400" y="0"/>
                </a:lnTo>
                <a:lnTo>
                  <a:pt x="311150" y="0"/>
                </a:lnTo>
                <a:lnTo>
                  <a:pt x="31750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SMARTINK"/>
          <p:cNvSpPr/>
          <p:nvPr/>
        </p:nvSpPr>
        <p:spPr bwMode="auto">
          <a:xfrm>
            <a:off x="2266949" y="1460499"/>
            <a:ext cx="196851" cy="190501"/>
          </a:xfrm>
          <a:custGeom>
            <a:avLst/>
            <a:gdLst/>
            <a:ahLst/>
            <a:cxnLst/>
            <a:rect l="0" t="0" r="0" b="0"/>
            <a:pathLst>
              <a:path w="196851" h="190501">
                <a:moveTo>
                  <a:pt x="12700" y="12700"/>
                </a:moveTo>
                <a:lnTo>
                  <a:pt x="0" y="0"/>
                </a:lnTo>
                <a:lnTo>
                  <a:pt x="38100" y="6350"/>
                </a:lnTo>
                <a:lnTo>
                  <a:pt x="63500" y="6350"/>
                </a:lnTo>
                <a:lnTo>
                  <a:pt x="76200" y="12700"/>
                </a:lnTo>
                <a:lnTo>
                  <a:pt x="95250" y="12700"/>
                </a:lnTo>
                <a:lnTo>
                  <a:pt x="127000" y="19050"/>
                </a:lnTo>
                <a:lnTo>
                  <a:pt x="152400" y="25400"/>
                </a:lnTo>
                <a:lnTo>
                  <a:pt x="177800" y="31750"/>
                </a:lnTo>
                <a:lnTo>
                  <a:pt x="190500" y="38100"/>
                </a:lnTo>
                <a:lnTo>
                  <a:pt x="196850" y="50800"/>
                </a:lnTo>
                <a:lnTo>
                  <a:pt x="190500" y="63500"/>
                </a:lnTo>
                <a:lnTo>
                  <a:pt x="171450" y="88900"/>
                </a:lnTo>
                <a:lnTo>
                  <a:pt x="146050" y="114300"/>
                </a:lnTo>
                <a:lnTo>
                  <a:pt x="114300" y="146050"/>
                </a:lnTo>
                <a:lnTo>
                  <a:pt x="88900" y="171450"/>
                </a:lnTo>
                <a:lnTo>
                  <a:pt x="69850" y="1905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SMARTINK"/>
          <p:cNvSpPr/>
          <p:nvPr/>
        </p:nvSpPr>
        <p:spPr bwMode="auto">
          <a:xfrm>
            <a:off x="2559049" y="1403349"/>
            <a:ext cx="12701" cy="215901"/>
          </a:xfrm>
          <a:custGeom>
            <a:avLst/>
            <a:gdLst/>
            <a:ahLst/>
            <a:cxnLst/>
            <a:rect l="0" t="0" r="0" b="0"/>
            <a:pathLst>
              <a:path w="12701" h="215901">
                <a:moveTo>
                  <a:pt x="0" y="0"/>
                </a:moveTo>
                <a:lnTo>
                  <a:pt x="0" y="25400"/>
                </a:lnTo>
                <a:lnTo>
                  <a:pt x="0" y="44450"/>
                </a:lnTo>
                <a:lnTo>
                  <a:pt x="0" y="69850"/>
                </a:lnTo>
                <a:lnTo>
                  <a:pt x="0" y="95250"/>
                </a:lnTo>
                <a:lnTo>
                  <a:pt x="0" y="120650"/>
                </a:lnTo>
                <a:lnTo>
                  <a:pt x="0" y="146050"/>
                </a:lnTo>
                <a:lnTo>
                  <a:pt x="0" y="177800"/>
                </a:lnTo>
                <a:lnTo>
                  <a:pt x="0" y="196850"/>
                </a:lnTo>
                <a:lnTo>
                  <a:pt x="12700" y="215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SMARTINK"/>
          <p:cNvSpPr/>
          <p:nvPr/>
        </p:nvSpPr>
        <p:spPr bwMode="auto">
          <a:xfrm>
            <a:off x="2666999" y="1422399"/>
            <a:ext cx="12701" cy="190501"/>
          </a:xfrm>
          <a:custGeom>
            <a:avLst/>
            <a:gdLst/>
            <a:ahLst/>
            <a:cxnLst/>
            <a:rect l="0" t="0" r="0" b="0"/>
            <a:pathLst>
              <a:path w="12701" h="190501">
                <a:moveTo>
                  <a:pt x="12700" y="0"/>
                </a:moveTo>
                <a:lnTo>
                  <a:pt x="0" y="19050"/>
                </a:lnTo>
                <a:lnTo>
                  <a:pt x="0" y="44450"/>
                </a:lnTo>
                <a:lnTo>
                  <a:pt x="0" y="69850"/>
                </a:lnTo>
                <a:lnTo>
                  <a:pt x="0" y="95250"/>
                </a:lnTo>
                <a:lnTo>
                  <a:pt x="0" y="114300"/>
                </a:lnTo>
                <a:lnTo>
                  <a:pt x="0" y="146050"/>
                </a:lnTo>
                <a:lnTo>
                  <a:pt x="0" y="171450"/>
                </a:lnTo>
                <a:lnTo>
                  <a:pt x="0" y="1905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SMARTINK"/>
          <p:cNvSpPr/>
          <p:nvPr/>
        </p:nvSpPr>
        <p:spPr bwMode="auto">
          <a:xfrm>
            <a:off x="2552699" y="1511299"/>
            <a:ext cx="101601" cy="12701"/>
          </a:xfrm>
          <a:custGeom>
            <a:avLst/>
            <a:gdLst/>
            <a:ahLst/>
            <a:cxnLst/>
            <a:rect l="0" t="0" r="0" b="0"/>
            <a:pathLst>
              <a:path w="101601" h="12701">
                <a:moveTo>
                  <a:pt x="0" y="12700"/>
                </a:moveTo>
                <a:lnTo>
                  <a:pt x="12700" y="6350"/>
                </a:lnTo>
                <a:lnTo>
                  <a:pt x="38100" y="0"/>
                </a:lnTo>
                <a:lnTo>
                  <a:pt x="63500" y="0"/>
                </a:lnTo>
                <a:lnTo>
                  <a:pt x="95250" y="0"/>
                </a:lnTo>
                <a:lnTo>
                  <a:pt x="1016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SMARTINK"/>
          <p:cNvSpPr/>
          <p:nvPr/>
        </p:nvSpPr>
        <p:spPr bwMode="auto">
          <a:xfrm>
            <a:off x="2749549" y="1289049"/>
            <a:ext cx="12701" cy="146051"/>
          </a:xfrm>
          <a:custGeom>
            <a:avLst/>
            <a:gdLst/>
            <a:ahLst/>
            <a:cxnLst/>
            <a:rect l="0" t="0" r="0" b="0"/>
            <a:pathLst>
              <a:path w="12701" h="146051">
                <a:moveTo>
                  <a:pt x="0" y="0"/>
                </a:moveTo>
                <a:lnTo>
                  <a:pt x="0" y="19050"/>
                </a:lnTo>
                <a:lnTo>
                  <a:pt x="0" y="50800"/>
                </a:lnTo>
                <a:lnTo>
                  <a:pt x="0" y="82550"/>
                </a:lnTo>
                <a:lnTo>
                  <a:pt x="6350" y="107950"/>
                </a:lnTo>
                <a:lnTo>
                  <a:pt x="6350" y="139700"/>
                </a:lnTo>
                <a:lnTo>
                  <a:pt x="12700" y="1460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SMARTINK"/>
          <p:cNvSpPr/>
          <p:nvPr/>
        </p:nvSpPr>
        <p:spPr bwMode="auto">
          <a:xfrm>
            <a:off x="2686049" y="1333499"/>
            <a:ext cx="165101" cy="12701"/>
          </a:xfrm>
          <a:custGeom>
            <a:avLst/>
            <a:gdLst/>
            <a:ahLst/>
            <a:cxnLst/>
            <a:rect l="0" t="0" r="0" b="0"/>
            <a:pathLst>
              <a:path w="165101" h="12701">
                <a:moveTo>
                  <a:pt x="0" y="6350"/>
                </a:moveTo>
                <a:lnTo>
                  <a:pt x="25400" y="12700"/>
                </a:lnTo>
                <a:lnTo>
                  <a:pt x="57150" y="12700"/>
                </a:lnTo>
                <a:lnTo>
                  <a:pt x="88900" y="12700"/>
                </a:lnTo>
                <a:lnTo>
                  <a:pt x="120650" y="6350"/>
                </a:lnTo>
                <a:lnTo>
                  <a:pt x="146050" y="0"/>
                </a:lnTo>
                <a:lnTo>
                  <a:pt x="1651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SMARTINK"/>
          <p:cNvSpPr/>
          <p:nvPr/>
        </p:nvSpPr>
        <p:spPr bwMode="auto">
          <a:xfrm>
            <a:off x="2806699" y="1428749"/>
            <a:ext cx="50801" cy="171451"/>
          </a:xfrm>
          <a:custGeom>
            <a:avLst/>
            <a:gdLst/>
            <a:ahLst/>
            <a:cxnLst/>
            <a:rect l="0" t="0" r="0" b="0"/>
            <a:pathLst>
              <a:path w="50801" h="171451">
                <a:moveTo>
                  <a:pt x="50800" y="0"/>
                </a:moveTo>
                <a:lnTo>
                  <a:pt x="25400" y="19050"/>
                </a:lnTo>
                <a:lnTo>
                  <a:pt x="12700" y="50800"/>
                </a:lnTo>
                <a:lnTo>
                  <a:pt x="6350" y="69850"/>
                </a:lnTo>
                <a:lnTo>
                  <a:pt x="0" y="101600"/>
                </a:lnTo>
                <a:lnTo>
                  <a:pt x="6350" y="127000"/>
                </a:lnTo>
                <a:lnTo>
                  <a:pt x="6350" y="146050"/>
                </a:lnTo>
                <a:lnTo>
                  <a:pt x="25400" y="1714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SMARTINK"/>
          <p:cNvSpPr/>
          <p:nvPr/>
        </p:nvSpPr>
        <p:spPr bwMode="auto">
          <a:xfrm>
            <a:off x="2901949" y="1536699"/>
            <a:ext cx="158751" cy="114301"/>
          </a:xfrm>
          <a:custGeom>
            <a:avLst/>
            <a:gdLst/>
            <a:ahLst/>
            <a:cxnLst/>
            <a:rect l="0" t="0" r="0" b="0"/>
            <a:pathLst>
              <a:path w="158751" h="114301">
                <a:moveTo>
                  <a:pt x="44450" y="6350"/>
                </a:moveTo>
                <a:lnTo>
                  <a:pt x="31750" y="0"/>
                </a:lnTo>
                <a:lnTo>
                  <a:pt x="19050" y="6350"/>
                </a:lnTo>
                <a:lnTo>
                  <a:pt x="6350" y="12700"/>
                </a:lnTo>
                <a:lnTo>
                  <a:pt x="0" y="31750"/>
                </a:lnTo>
                <a:lnTo>
                  <a:pt x="6350" y="44450"/>
                </a:lnTo>
                <a:lnTo>
                  <a:pt x="19050" y="50800"/>
                </a:lnTo>
                <a:lnTo>
                  <a:pt x="31750" y="38100"/>
                </a:lnTo>
                <a:lnTo>
                  <a:pt x="38100" y="25400"/>
                </a:lnTo>
                <a:lnTo>
                  <a:pt x="63500" y="31750"/>
                </a:lnTo>
                <a:lnTo>
                  <a:pt x="95250" y="25400"/>
                </a:lnTo>
                <a:lnTo>
                  <a:pt x="107950" y="12700"/>
                </a:lnTo>
                <a:lnTo>
                  <a:pt x="88900" y="12700"/>
                </a:lnTo>
                <a:lnTo>
                  <a:pt x="76200" y="31750"/>
                </a:lnTo>
                <a:lnTo>
                  <a:pt x="69850" y="57150"/>
                </a:lnTo>
                <a:lnTo>
                  <a:pt x="76200" y="69850"/>
                </a:lnTo>
                <a:lnTo>
                  <a:pt x="88900" y="63500"/>
                </a:lnTo>
                <a:lnTo>
                  <a:pt x="101600" y="38100"/>
                </a:lnTo>
                <a:lnTo>
                  <a:pt x="114300" y="31750"/>
                </a:lnTo>
                <a:lnTo>
                  <a:pt x="114300" y="69850"/>
                </a:lnTo>
                <a:lnTo>
                  <a:pt x="114300" y="95250"/>
                </a:lnTo>
                <a:lnTo>
                  <a:pt x="107950" y="114300"/>
                </a:lnTo>
                <a:lnTo>
                  <a:pt x="127000" y="101600"/>
                </a:lnTo>
                <a:lnTo>
                  <a:pt x="146050" y="69850"/>
                </a:lnTo>
                <a:lnTo>
                  <a:pt x="158750" y="635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SMARTINK"/>
          <p:cNvSpPr/>
          <p:nvPr/>
        </p:nvSpPr>
        <p:spPr bwMode="auto">
          <a:xfrm>
            <a:off x="3073399" y="1466849"/>
            <a:ext cx="38101" cy="158751"/>
          </a:xfrm>
          <a:custGeom>
            <a:avLst/>
            <a:gdLst/>
            <a:ahLst/>
            <a:cxnLst/>
            <a:rect l="0" t="0" r="0" b="0"/>
            <a:pathLst>
              <a:path w="38101" h="158751">
                <a:moveTo>
                  <a:pt x="0" y="0"/>
                </a:moveTo>
                <a:lnTo>
                  <a:pt x="25400" y="25400"/>
                </a:lnTo>
                <a:lnTo>
                  <a:pt x="31750" y="57150"/>
                </a:lnTo>
                <a:lnTo>
                  <a:pt x="38100" y="88900"/>
                </a:lnTo>
                <a:lnTo>
                  <a:pt x="31750" y="107950"/>
                </a:lnTo>
                <a:lnTo>
                  <a:pt x="19050" y="133350"/>
                </a:lnTo>
                <a:lnTo>
                  <a:pt x="6350" y="1587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SMARTINK"/>
          <p:cNvSpPr/>
          <p:nvPr/>
        </p:nvSpPr>
        <p:spPr bwMode="auto">
          <a:xfrm>
            <a:off x="3225799" y="1358899"/>
            <a:ext cx="12701" cy="203201"/>
          </a:xfrm>
          <a:custGeom>
            <a:avLst/>
            <a:gdLst/>
            <a:ahLst/>
            <a:cxnLst/>
            <a:rect l="0" t="0" r="0" b="0"/>
            <a:pathLst>
              <a:path w="12701" h="203201">
                <a:moveTo>
                  <a:pt x="0" y="0"/>
                </a:moveTo>
                <a:lnTo>
                  <a:pt x="0" y="25400"/>
                </a:lnTo>
                <a:lnTo>
                  <a:pt x="0" y="57150"/>
                </a:lnTo>
                <a:lnTo>
                  <a:pt x="0" y="82550"/>
                </a:lnTo>
                <a:lnTo>
                  <a:pt x="0" y="107950"/>
                </a:lnTo>
                <a:lnTo>
                  <a:pt x="6350" y="127000"/>
                </a:lnTo>
                <a:lnTo>
                  <a:pt x="6350" y="158750"/>
                </a:lnTo>
                <a:lnTo>
                  <a:pt x="6350" y="190500"/>
                </a:lnTo>
                <a:lnTo>
                  <a:pt x="12700" y="2032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SMARTINK"/>
          <p:cNvSpPr/>
          <p:nvPr/>
        </p:nvSpPr>
        <p:spPr bwMode="auto">
          <a:xfrm>
            <a:off x="3168649" y="1460499"/>
            <a:ext cx="146051" cy="1"/>
          </a:xfrm>
          <a:custGeom>
            <a:avLst/>
            <a:gdLst/>
            <a:ahLst/>
            <a:cxnLst/>
            <a:rect l="0" t="0" r="0" b="0"/>
            <a:pathLst>
              <a:path w="146051" h="1">
                <a:moveTo>
                  <a:pt x="0" y="0"/>
                </a:moveTo>
                <a:lnTo>
                  <a:pt x="25400" y="0"/>
                </a:lnTo>
                <a:lnTo>
                  <a:pt x="44450" y="0"/>
                </a:lnTo>
                <a:lnTo>
                  <a:pt x="69850" y="0"/>
                </a:lnTo>
                <a:lnTo>
                  <a:pt x="88900" y="0"/>
                </a:lnTo>
                <a:lnTo>
                  <a:pt x="107950" y="0"/>
                </a:lnTo>
                <a:lnTo>
                  <a:pt x="139700" y="0"/>
                </a:lnTo>
                <a:lnTo>
                  <a:pt x="1460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SMARTINK"/>
          <p:cNvSpPr/>
          <p:nvPr/>
        </p:nvSpPr>
        <p:spPr bwMode="auto">
          <a:xfrm>
            <a:off x="3397249" y="1390649"/>
            <a:ext cx="165101" cy="158751"/>
          </a:xfrm>
          <a:custGeom>
            <a:avLst/>
            <a:gdLst/>
            <a:ahLst/>
            <a:cxnLst/>
            <a:rect l="0" t="0" r="0" b="0"/>
            <a:pathLst>
              <a:path w="165101" h="158751">
                <a:moveTo>
                  <a:pt x="69850" y="25400"/>
                </a:moveTo>
                <a:lnTo>
                  <a:pt x="63500" y="6350"/>
                </a:lnTo>
                <a:lnTo>
                  <a:pt x="44450" y="6350"/>
                </a:lnTo>
                <a:lnTo>
                  <a:pt x="25400" y="19050"/>
                </a:lnTo>
                <a:lnTo>
                  <a:pt x="12700" y="44450"/>
                </a:lnTo>
                <a:lnTo>
                  <a:pt x="0" y="69850"/>
                </a:lnTo>
                <a:lnTo>
                  <a:pt x="6350" y="88900"/>
                </a:lnTo>
                <a:lnTo>
                  <a:pt x="6350" y="107950"/>
                </a:lnTo>
                <a:lnTo>
                  <a:pt x="25400" y="127000"/>
                </a:lnTo>
                <a:lnTo>
                  <a:pt x="38100" y="139700"/>
                </a:lnTo>
                <a:lnTo>
                  <a:pt x="76200" y="139700"/>
                </a:lnTo>
                <a:lnTo>
                  <a:pt x="95250" y="133350"/>
                </a:lnTo>
                <a:lnTo>
                  <a:pt x="114300" y="114300"/>
                </a:lnTo>
                <a:lnTo>
                  <a:pt x="127000" y="95250"/>
                </a:lnTo>
                <a:lnTo>
                  <a:pt x="133350" y="63500"/>
                </a:lnTo>
                <a:lnTo>
                  <a:pt x="139700" y="38100"/>
                </a:lnTo>
                <a:lnTo>
                  <a:pt x="146050" y="12700"/>
                </a:lnTo>
                <a:lnTo>
                  <a:pt x="139700" y="0"/>
                </a:lnTo>
                <a:lnTo>
                  <a:pt x="127000" y="12700"/>
                </a:lnTo>
                <a:lnTo>
                  <a:pt x="120650" y="31750"/>
                </a:lnTo>
                <a:lnTo>
                  <a:pt x="120650" y="57150"/>
                </a:lnTo>
                <a:lnTo>
                  <a:pt x="120650" y="82550"/>
                </a:lnTo>
                <a:lnTo>
                  <a:pt x="127000" y="101600"/>
                </a:lnTo>
                <a:lnTo>
                  <a:pt x="133350" y="133350"/>
                </a:lnTo>
                <a:lnTo>
                  <a:pt x="139700" y="146050"/>
                </a:lnTo>
                <a:lnTo>
                  <a:pt x="165100" y="1587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SMARTINK"/>
          <p:cNvSpPr/>
          <p:nvPr/>
        </p:nvSpPr>
        <p:spPr bwMode="auto">
          <a:xfrm>
            <a:off x="3536949" y="1327149"/>
            <a:ext cx="101601" cy="12701"/>
          </a:xfrm>
          <a:custGeom>
            <a:avLst/>
            <a:gdLst/>
            <a:ahLst/>
            <a:cxnLst/>
            <a:rect l="0" t="0" r="0" b="0"/>
            <a:pathLst>
              <a:path w="101601" h="12701">
                <a:moveTo>
                  <a:pt x="0" y="12700"/>
                </a:moveTo>
                <a:lnTo>
                  <a:pt x="25400" y="6350"/>
                </a:lnTo>
                <a:lnTo>
                  <a:pt x="50800" y="0"/>
                </a:lnTo>
                <a:lnTo>
                  <a:pt x="76200" y="0"/>
                </a:lnTo>
                <a:lnTo>
                  <a:pt x="1016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SMARTINK"/>
          <p:cNvSpPr/>
          <p:nvPr/>
        </p:nvSpPr>
        <p:spPr bwMode="auto">
          <a:xfrm>
            <a:off x="3619499" y="1396999"/>
            <a:ext cx="50801" cy="158751"/>
          </a:xfrm>
          <a:custGeom>
            <a:avLst/>
            <a:gdLst/>
            <a:ahLst/>
            <a:cxnLst/>
            <a:rect l="0" t="0" r="0" b="0"/>
            <a:pathLst>
              <a:path w="50801" h="158751">
                <a:moveTo>
                  <a:pt x="50800" y="0"/>
                </a:moveTo>
                <a:lnTo>
                  <a:pt x="25400" y="19050"/>
                </a:lnTo>
                <a:lnTo>
                  <a:pt x="19050" y="31750"/>
                </a:lnTo>
                <a:lnTo>
                  <a:pt x="6350" y="57150"/>
                </a:lnTo>
                <a:lnTo>
                  <a:pt x="0" y="82550"/>
                </a:lnTo>
                <a:lnTo>
                  <a:pt x="0" y="107950"/>
                </a:lnTo>
                <a:lnTo>
                  <a:pt x="6350" y="133350"/>
                </a:lnTo>
                <a:lnTo>
                  <a:pt x="12700" y="146050"/>
                </a:lnTo>
                <a:lnTo>
                  <a:pt x="38100" y="1587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SMARTINK"/>
          <p:cNvSpPr/>
          <p:nvPr/>
        </p:nvSpPr>
        <p:spPr bwMode="auto">
          <a:xfrm>
            <a:off x="3695699" y="1485899"/>
            <a:ext cx="152401" cy="127001"/>
          </a:xfrm>
          <a:custGeom>
            <a:avLst/>
            <a:gdLst/>
            <a:ahLst/>
            <a:cxnLst/>
            <a:rect l="0" t="0" r="0" b="0"/>
            <a:pathLst>
              <a:path w="152401" h="127001">
                <a:moveTo>
                  <a:pt x="50800" y="0"/>
                </a:moveTo>
                <a:lnTo>
                  <a:pt x="31750" y="0"/>
                </a:lnTo>
                <a:lnTo>
                  <a:pt x="12700" y="6350"/>
                </a:lnTo>
                <a:lnTo>
                  <a:pt x="0" y="19050"/>
                </a:lnTo>
                <a:lnTo>
                  <a:pt x="6350" y="38100"/>
                </a:lnTo>
                <a:lnTo>
                  <a:pt x="25400" y="38100"/>
                </a:lnTo>
                <a:lnTo>
                  <a:pt x="38100" y="31750"/>
                </a:lnTo>
                <a:lnTo>
                  <a:pt x="44450" y="19050"/>
                </a:lnTo>
                <a:lnTo>
                  <a:pt x="63500" y="25400"/>
                </a:lnTo>
                <a:lnTo>
                  <a:pt x="76200" y="19050"/>
                </a:lnTo>
                <a:lnTo>
                  <a:pt x="95250" y="12700"/>
                </a:lnTo>
                <a:lnTo>
                  <a:pt x="82550" y="6350"/>
                </a:lnTo>
                <a:lnTo>
                  <a:pt x="69850" y="31750"/>
                </a:lnTo>
                <a:lnTo>
                  <a:pt x="69850" y="50800"/>
                </a:lnTo>
                <a:lnTo>
                  <a:pt x="88900" y="38100"/>
                </a:lnTo>
                <a:lnTo>
                  <a:pt x="101600" y="44450"/>
                </a:lnTo>
                <a:lnTo>
                  <a:pt x="101600" y="76200"/>
                </a:lnTo>
                <a:lnTo>
                  <a:pt x="101600" y="101600"/>
                </a:lnTo>
                <a:lnTo>
                  <a:pt x="101600" y="127000"/>
                </a:lnTo>
                <a:lnTo>
                  <a:pt x="120650" y="114300"/>
                </a:lnTo>
                <a:lnTo>
                  <a:pt x="139700" y="88900"/>
                </a:lnTo>
                <a:lnTo>
                  <a:pt x="152400" y="698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SMARTINK"/>
          <p:cNvSpPr/>
          <p:nvPr/>
        </p:nvSpPr>
        <p:spPr bwMode="auto">
          <a:xfrm>
            <a:off x="3746499" y="1396999"/>
            <a:ext cx="139701" cy="304801"/>
          </a:xfrm>
          <a:custGeom>
            <a:avLst/>
            <a:gdLst/>
            <a:ahLst/>
            <a:cxnLst/>
            <a:rect l="0" t="0" r="0" b="0"/>
            <a:pathLst>
              <a:path w="139701" h="304801">
                <a:moveTo>
                  <a:pt x="76200" y="0"/>
                </a:moveTo>
                <a:lnTo>
                  <a:pt x="88900" y="25400"/>
                </a:lnTo>
                <a:lnTo>
                  <a:pt x="107950" y="44450"/>
                </a:lnTo>
                <a:lnTo>
                  <a:pt x="127000" y="76200"/>
                </a:lnTo>
                <a:lnTo>
                  <a:pt x="133350" y="107950"/>
                </a:lnTo>
                <a:lnTo>
                  <a:pt x="139700" y="120650"/>
                </a:lnTo>
                <a:lnTo>
                  <a:pt x="139700" y="139700"/>
                </a:lnTo>
                <a:lnTo>
                  <a:pt x="133350" y="158750"/>
                </a:lnTo>
                <a:lnTo>
                  <a:pt x="127000" y="171450"/>
                </a:lnTo>
                <a:lnTo>
                  <a:pt x="120650" y="190500"/>
                </a:lnTo>
                <a:lnTo>
                  <a:pt x="95250" y="222250"/>
                </a:lnTo>
                <a:lnTo>
                  <a:pt x="76200" y="234950"/>
                </a:lnTo>
                <a:lnTo>
                  <a:pt x="57150" y="254000"/>
                </a:lnTo>
                <a:lnTo>
                  <a:pt x="38100" y="266700"/>
                </a:lnTo>
                <a:lnTo>
                  <a:pt x="6350" y="292100"/>
                </a:lnTo>
                <a:lnTo>
                  <a:pt x="0" y="3048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SMARTINK"/>
          <p:cNvSpPr/>
          <p:nvPr/>
        </p:nvSpPr>
        <p:spPr bwMode="auto">
          <a:xfrm>
            <a:off x="1117599" y="2031999"/>
            <a:ext cx="19051" cy="196851"/>
          </a:xfrm>
          <a:custGeom>
            <a:avLst/>
            <a:gdLst/>
            <a:ahLst/>
            <a:cxnLst/>
            <a:rect l="0" t="0" r="0" b="0"/>
            <a:pathLst>
              <a:path w="19051" h="196851">
                <a:moveTo>
                  <a:pt x="0" y="0"/>
                </a:moveTo>
                <a:lnTo>
                  <a:pt x="6350" y="19050"/>
                </a:lnTo>
                <a:lnTo>
                  <a:pt x="6350" y="44450"/>
                </a:lnTo>
                <a:lnTo>
                  <a:pt x="6350" y="69850"/>
                </a:lnTo>
                <a:lnTo>
                  <a:pt x="6350" y="88900"/>
                </a:lnTo>
                <a:lnTo>
                  <a:pt x="12700" y="107950"/>
                </a:lnTo>
                <a:lnTo>
                  <a:pt x="12700" y="139700"/>
                </a:lnTo>
                <a:lnTo>
                  <a:pt x="12700" y="165100"/>
                </a:lnTo>
                <a:lnTo>
                  <a:pt x="19050" y="1968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SMARTINK"/>
          <p:cNvSpPr/>
          <p:nvPr/>
        </p:nvSpPr>
        <p:spPr bwMode="auto">
          <a:xfrm>
            <a:off x="1231899" y="2031999"/>
            <a:ext cx="69851" cy="133351"/>
          </a:xfrm>
          <a:custGeom>
            <a:avLst/>
            <a:gdLst/>
            <a:ahLst/>
            <a:cxnLst/>
            <a:rect l="0" t="0" r="0" b="0"/>
            <a:pathLst>
              <a:path w="69851" h="133351">
                <a:moveTo>
                  <a:pt x="31750" y="25400"/>
                </a:moveTo>
                <a:lnTo>
                  <a:pt x="19050" y="6350"/>
                </a:lnTo>
                <a:lnTo>
                  <a:pt x="6350" y="25400"/>
                </a:lnTo>
                <a:lnTo>
                  <a:pt x="0" y="50800"/>
                </a:lnTo>
                <a:lnTo>
                  <a:pt x="0" y="76200"/>
                </a:lnTo>
                <a:lnTo>
                  <a:pt x="0" y="101600"/>
                </a:lnTo>
                <a:lnTo>
                  <a:pt x="6350" y="120650"/>
                </a:lnTo>
                <a:lnTo>
                  <a:pt x="19050" y="133350"/>
                </a:lnTo>
                <a:lnTo>
                  <a:pt x="38100" y="127000"/>
                </a:lnTo>
                <a:lnTo>
                  <a:pt x="57150" y="114300"/>
                </a:lnTo>
                <a:lnTo>
                  <a:pt x="69850" y="88900"/>
                </a:lnTo>
                <a:lnTo>
                  <a:pt x="69850" y="63500"/>
                </a:lnTo>
                <a:lnTo>
                  <a:pt x="57150" y="31750"/>
                </a:lnTo>
                <a:lnTo>
                  <a:pt x="50800" y="12700"/>
                </a:lnTo>
                <a:lnTo>
                  <a:pt x="38100" y="6350"/>
                </a:lnTo>
                <a:lnTo>
                  <a:pt x="254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0" name="SMARTINK"/>
          <p:cNvSpPr/>
          <p:nvPr/>
        </p:nvSpPr>
        <p:spPr bwMode="auto">
          <a:xfrm>
            <a:off x="1346199" y="2031999"/>
            <a:ext cx="82551" cy="133351"/>
          </a:xfrm>
          <a:custGeom>
            <a:avLst/>
            <a:gdLst/>
            <a:ahLst/>
            <a:cxnLst/>
            <a:rect l="0" t="0" r="0" b="0"/>
            <a:pathLst>
              <a:path w="82551" h="133351">
                <a:moveTo>
                  <a:pt x="44450" y="12700"/>
                </a:moveTo>
                <a:lnTo>
                  <a:pt x="38100" y="0"/>
                </a:lnTo>
                <a:lnTo>
                  <a:pt x="19050" y="6350"/>
                </a:lnTo>
                <a:lnTo>
                  <a:pt x="6350" y="25400"/>
                </a:lnTo>
                <a:lnTo>
                  <a:pt x="0" y="50800"/>
                </a:lnTo>
                <a:lnTo>
                  <a:pt x="0" y="82550"/>
                </a:lnTo>
                <a:lnTo>
                  <a:pt x="0" y="107950"/>
                </a:lnTo>
                <a:lnTo>
                  <a:pt x="6350" y="120650"/>
                </a:lnTo>
                <a:lnTo>
                  <a:pt x="19050" y="133350"/>
                </a:lnTo>
                <a:lnTo>
                  <a:pt x="44450" y="127000"/>
                </a:lnTo>
                <a:lnTo>
                  <a:pt x="57150" y="120650"/>
                </a:lnTo>
                <a:lnTo>
                  <a:pt x="63500" y="107950"/>
                </a:lnTo>
                <a:lnTo>
                  <a:pt x="76200" y="82550"/>
                </a:lnTo>
                <a:lnTo>
                  <a:pt x="82550" y="63500"/>
                </a:lnTo>
                <a:lnTo>
                  <a:pt x="69850" y="31750"/>
                </a:lnTo>
                <a:lnTo>
                  <a:pt x="63500" y="19050"/>
                </a:lnTo>
                <a:lnTo>
                  <a:pt x="50800" y="12700"/>
                </a:lnTo>
                <a:lnTo>
                  <a:pt x="31750" y="12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1" name="SMARTINK"/>
          <p:cNvSpPr/>
          <p:nvPr/>
        </p:nvSpPr>
        <p:spPr bwMode="auto">
          <a:xfrm>
            <a:off x="1473199" y="2031999"/>
            <a:ext cx="88901" cy="133351"/>
          </a:xfrm>
          <a:custGeom>
            <a:avLst/>
            <a:gdLst/>
            <a:ahLst/>
            <a:cxnLst/>
            <a:rect l="0" t="0" r="0" b="0"/>
            <a:pathLst>
              <a:path w="88901" h="133351">
                <a:moveTo>
                  <a:pt x="44450" y="12700"/>
                </a:moveTo>
                <a:lnTo>
                  <a:pt x="31750" y="0"/>
                </a:lnTo>
                <a:lnTo>
                  <a:pt x="19050" y="6350"/>
                </a:lnTo>
                <a:lnTo>
                  <a:pt x="6350" y="31750"/>
                </a:lnTo>
                <a:lnTo>
                  <a:pt x="0" y="50800"/>
                </a:lnTo>
                <a:lnTo>
                  <a:pt x="6350" y="82550"/>
                </a:lnTo>
                <a:lnTo>
                  <a:pt x="12700" y="101600"/>
                </a:lnTo>
                <a:lnTo>
                  <a:pt x="25400" y="120650"/>
                </a:lnTo>
                <a:lnTo>
                  <a:pt x="38100" y="133350"/>
                </a:lnTo>
                <a:lnTo>
                  <a:pt x="57150" y="127000"/>
                </a:lnTo>
                <a:lnTo>
                  <a:pt x="76200" y="101600"/>
                </a:lnTo>
                <a:lnTo>
                  <a:pt x="88900" y="76200"/>
                </a:lnTo>
                <a:lnTo>
                  <a:pt x="88900" y="50800"/>
                </a:lnTo>
                <a:lnTo>
                  <a:pt x="82550" y="31750"/>
                </a:lnTo>
                <a:lnTo>
                  <a:pt x="69850" y="12700"/>
                </a:lnTo>
                <a:lnTo>
                  <a:pt x="31750" y="0"/>
                </a:lnTo>
                <a:lnTo>
                  <a:pt x="317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3" name="SMARTINK"/>
          <p:cNvSpPr/>
          <p:nvPr/>
        </p:nvSpPr>
        <p:spPr bwMode="auto">
          <a:xfrm>
            <a:off x="1784349" y="2044699"/>
            <a:ext cx="57151" cy="95251"/>
          </a:xfrm>
          <a:custGeom>
            <a:avLst/>
            <a:gdLst/>
            <a:ahLst/>
            <a:cxnLst/>
            <a:rect l="0" t="0" r="0" b="0"/>
            <a:pathLst>
              <a:path w="57151" h="95251">
                <a:moveTo>
                  <a:pt x="44450" y="6350"/>
                </a:moveTo>
                <a:lnTo>
                  <a:pt x="31750" y="0"/>
                </a:lnTo>
                <a:lnTo>
                  <a:pt x="19050" y="12700"/>
                </a:lnTo>
                <a:lnTo>
                  <a:pt x="6350" y="31750"/>
                </a:lnTo>
                <a:lnTo>
                  <a:pt x="0" y="57150"/>
                </a:lnTo>
                <a:lnTo>
                  <a:pt x="0" y="76200"/>
                </a:lnTo>
                <a:lnTo>
                  <a:pt x="12700" y="88900"/>
                </a:lnTo>
                <a:lnTo>
                  <a:pt x="25400" y="95250"/>
                </a:lnTo>
                <a:lnTo>
                  <a:pt x="44450" y="95250"/>
                </a:lnTo>
                <a:lnTo>
                  <a:pt x="57150" y="82550"/>
                </a:lnTo>
                <a:lnTo>
                  <a:pt x="57150" y="63500"/>
                </a:lnTo>
                <a:lnTo>
                  <a:pt x="50800" y="38100"/>
                </a:lnTo>
                <a:lnTo>
                  <a:pt x="44450" y="19050"/>
                </a:lnTo>
                <a:lnTo>
                  <a:pt x="190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4" name="SMARTINK"/>
          <p:cNvSpPr/>
          <p:nvPr/>
        </p:nvSpPr>
        <p:spPr bwMode="auto">
          <a:xfrm>
            <a:off x="1904999" y="2044699"/>
            <a:ext cx="127001" cy="88901"/>
          </a:xfrm>
          <a:custGeom>
            <a:avLst/>
            <a:gdLst/>
            <a:ahLst/>
            <a:cxnLst/>
            <a:rect l="0" t="0" r="0" b="0"/>
            <a:pathLst>
              <a:path w="127001" h="88901">
                <a:moveTo>
                  <a:pt x="6350" y="0"/>
                </a:moveTo>
                <a:lnTo>
                  <a:pt x="0" y="25400"/>
                </a:lnTo>
                <a:lnTo>
                  <a:pt x="0" y="44450"/>
                </a:lnTo>
                <a:lnTo>
                  <a:pt x="6350" y="57150"/>
                </a:lnTo>
                <a:lnTo>
                  <a:pt x="12700" y="69850"/>
                </a:lnTo>
                <a:lnTo>
                  <a:pt x="25400" y="76200"/>
                </a:lnTo>
                <a:lnTo>
                  <a:pt x="50800" y="63500"/>
                </a:lnTo>
                <a:lnTo>
                  <a:pt x="50800" y="44450"/>
                </a:lnTo>
                <a:lnTo>
                  <a:pt x="57150" y="25400"/>
                </a:lnTo>
                <a:lnTo>
                  <a:pt x="69850" y="50800"/>
                </a:lnTo>
                <a:lnTo>
                  <a:pt x="88900" y="69850"/>
                </a:lnTo>
                <a:lnTo>
                  <a:pt x="101600" y="76200"/>
                </a:lnTo>
                <a:lnTo>
                  <a:pt x="127000" y="88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5" name="SMARTINK"/>
          <p:cNvSpPr/>
          <p:nvPr/>
        </p:nvSpPr>
        <p:spPr bwMode="auto">
          <a:xfrm>
            <a:off x="2076449" y="1943099"/>
            <a:ext cx="38101" cy="190501"/>
          </a:xfrm>
          <a:custGeom>
            <a:avLst/>
            <a:gdLst/>
            <a:ahLst/>
            <a:cxnLst/>
            <a:rect l="0" t="0" r="0" b="0"/>
            <a:pathLst>
              <a:path w="38101" h="190501">
                <a:moveTo>
                  <a:pt x="6350" y="0"/>
                </a:moveTo>
                <a:lnTo>
                  <a:pt x="0" y="31750"/>
                </a:lnTo>
                <a:lnTo>
                  <a:pt x="0" y="57150"/>
                </a:lnTo>
                <a:lnTo>
                  <a:pt x="0" y="82550"/>
                </a:lnTo>
                <a:lnTo>
                  <a:pt x="0" y="107950"/>
                </a:lnTo>
                <a:lnTo>
                  <a:pt x="6350" y="133350"/>
                </a:lnTo>
                <a:lnTo>
                  <a:pt x="12700" y="158750"/>
                </a:lnTo>
                <a:lnTo>
                  <a:pt x="19050" y="177800"/>
                </a:lnTo>
                <a:lnTo>
                  <a:pt x="38100" y="1905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6" name="SMARTINK"/>
          <p:cNvSpPr/>
          <p:nvPr/>
        </p:nvSpPr>
        <p:spPr bwMode="auto">
          <a:xfrm>
            <a:off x="2025649" y="2012949"/>
            <a:ext cx="114301" cy="6351"/>
          </a:xfrm>
          <a:custGeom>
            <a:avLst/>
            <a:gdLst/>
            <a:ahLst/>
            <a:cxnLst/>
            <a:rect l="0" t="0" r="0" b="0"/>
            <a:pathLst>
              <a:path w="114301" h="6351">
                <a:moveTo>
                  <a:pt x="0" y="6350"/>
                </a:moveTo>
                <a:lnTo>
                  <a:pt x="25400" y="6350"/>
                </a:lnTo>
                <a:lnTo>
                  <a:pt x="44450" y="0"/>
                </a:lnTo>
                <a:lnTo>
                  <a:pt x="76200" y="0"/>
                </a:lnTo>
                <a:lnTo>
                  <a:pt x="107950" y="0"/>
                </a:lnTo>
                <a:lnTo>
                  <a:pt x="1143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7" name="SMARTINK"/>
          <p:cNvSpPr/>
          <p:nvPr/>
        </p:nvSpPr>
        <p:spPr bwMode="auto">
          <a:xfrm>
            <a:off x="2381249" y="1936749"/>
            <a:ext cx="19051" cy="190501"/>
          </a:xfrm>
          <a:custGeom>
            <a:avLst/>
            <a:gdLst/>
            <a:ahLst/>
            <a:cxnLst/>
            <a:rect l="0" t="0" r="0" b="0"/>
            <a:pathLst>
              <a:path w="19051" h="190501">
                <a:moveTo>
                  <a:pt x="19050" y="0"/>
                </a:moveTo>
                <a:lnTo>
                  <a:pt x="6350" y="19050"/>
                </a:lnTo>
                <a:lnTo>
                  <a:pt x="0" y="50800"/>
                </a:lnTo>
                <a:lnTo>
                  <a:pt x="0" y="76200"/>
                </a:lnTo>
                <a:lnTo>
                  <a:pt x="0" y="95250"/>
                </a:lnTo>
                <a:lnTo>
                  <a:pt x="0" y="120650"/>
                </a:lnTo>
                <a:lnTo>
                  <a:pt x="6350" y="152400"/>
                </a:lnTo>
                <a:lnTo>
                  <a:pt x="12700" y="184150"/>
                </a:lnTo>
                <a:lnTo>
                  <a:pt x="19050" y="1905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8" name="SMARTINK"/>
          <p:cNvSpPr/>
          <p:nvPr/>
        </p:nvSpPr>
        <p:spPr bwMode="auto">
          <a:xfrm>
            <a:off x="2476499" y="1974849"/>
            <a:ext cx="76201" cy="127001"/>
          </a:xfrm>
          <a:custGeom>
            <a:avLst/>
            <a:gdLst/>
            <a:ahLst/>
            <a:cxnLst/>
            <a:rect l="0" t="0" r="0" b="0"/>
            <a:pathLst>
              <a:path w="76201" h="127001">
                <a:moveTo>
                  <a:pt x="44450" y="12700"/>
                </a:moveTo>
                <a:lnTo>
                  <a:pt x="31750" y="6350"/>
                </a:lnTo>
                <a:lnTo>
                  <a:pt x="19050" y="19050"/>
                </a:lnTo>
                <a:lnTo>
                  <a:pt x="6350" y="44450"/>
                </a:lnTo>
                <a:lnTo>
                  <a:pt x="0" y="69850"/>
                </a:lnTo>
                <a:lnTo>
                  <a:pt x="0" y="88900"/>
                </a:lnTo>
                <a:lnTo>
                  <a:pt x="6350" y="101600"/>
                </a:lnTo>
                <a:lnTo>
                  <a:pt x="19050" y="114300"/>
                </a:lnTo>
                <a:lnTo>
                  <a:pt x="31750" y="127000"/>
                </a:lnTo>
                <a:lnTo>
                  <a:pt x="50800" y="127000"/>
                </a:lnTo>
                <a:lnTo>
                  <a:pt x="69850" y="114300"/>
                </a:lnTo>
                <a:lnTo>
                  <a:pt x="76200" y="101600"/>
                </a:lnTo>
                <a:lnTo>
                  <a:pt x="69850" y="69850"/>
                </a:lnTo>
                <a:lnTo>
                  <a:pt x="63500" y="38100"/>
                </a:lnTo>
                <a:lnTo>
                  <a:pt x="50800" y="6350"/>
                </a:lnTo>
                <a:lnTo>
                  <a:pt x="444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9" name="SMARTINK"/>
          <p:cNvSpPr/>
          <p:nvPr/>
        </p:nvSpPr>
        <p:spPr bwMode="auto">
          <a:xfrm>
            <a:off x="2590799" y="1981199"/>
            <a:ext cx="63501" cy="120651"/>
          </a:xfrm>
          <a:custGeom>
            <a:avLst/>
            <a:gdLst/>
            <a:ahLst/>
            <a:cxnLst/>
            <a:rect l="0" t="0" r="0" b="0"/>
            <a:pathLst>
              <a:path w="63501" h="120651">
                <a:moveTo>
                  <a:pt x="31750" y="12700"/>
                </a:moveTo>
                <a:lnTo>
                  <a:pt x="19050" y="19050"/>
                </a:lnTo>
                <a:lnTo>
                  <a:pt x="6350" y="31750"/>
                </a:lnTo>
                <a:lnTo>
                  <a:pt x="0" y="50800"/>
                </a:lnTo>
                <a:lnTo>
                  <a:pt x="6350" y="76200"/>
                </a:lnTo>
                <a:lnTo>
                  <a:pt x="6350" y="95250"/>
                </a:lnTo>
                <a:lnTo>
                  <a:pt x="12700" y="107950"/>
                </a:lnTo>
                <a:lnTo>
                  <a:pt x="25400" y="120650"/>
                </a:lnTo>
                <a:lnTo>
                  <a:pt x="44450" y="120650"/>
                </a:lnTo>
                <a:lnTo>
                  <a:pt x="57150" y="95250"/>
                </a:lnTo>
                <a:lnTo>
                  <a:pt x="63500" y="76200"/>
                </a:lnTo>
                <a:lnTo>
                  <a:pt x="57150" y="44450"/>
                </a:lnTo>
                <a:lnTo>
                  <a:pt x="50800" y="19050"/>
                </a:lnTo>
                <a:lnTo>
                  <a:pt x="44450" y="6350"/>
                </a:lnTo>
                <a:lnTo>
                  <a:pt x="317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30" name="SMARTINK"/>
          <p:cNvSpPr/>
          <p:nvPr/>
        </p:nvSpPr>
        <p:spPr bwMode="auto">
          <a:xfrm>
            <a:off x="2679699" y="1955799"/>
            <a:ext cx="69851" cy="114301"/>
          </a:xfrm>
          <a:custGeom>
            <a:avLst/>
            <a:gdLst/>
            <a:ahLst/>
            <a:cxnLst/>
            <a:rect l="0" t="0" r="0" b="0"/>
            <a:pathLst>
              <a:path w="69851" h="114301">
                <a:moveTo>
                  <a:pt x="44450" y="0"/>
                </a:moveTo>
                <a:lnTo>
                  <a:pt x="31750" y="6350"/>
                </a:lnTo>
                <a:lnTo>
                  <a:pt x="19050" y="19050"/>
                </a:lnTo>
                <a:lnTo>
                  <a:pt x="6350" y="50800"/>
                </a:lnTo>
                <a:lnTo>
                  <a:pt x="0" y="63500"/>
                </a:lnTo>
                <a:lnTo>
                  <a:pt x="6350" y="88900"/>
                </a:lnTo>
                <a:lnTo>
                  <a:pt x="12700" y="107950"/>
                </a:lnTo>
                <a:lnTo>
                  <a:pt x="31750" y="114300"/>
                </a:lnTo>
                <a:lnTo>
                  <a:pt x="57150" y="101600"/>
                </a:lnTo>
                <a:lnTo>
                  <a:pt x="69850" y="82550"/>
                </a:lnTo>
                <a:lnTo>
                  <a:pt x="69850" y="63500"/>
                </a:lnTo>
                <a:lnTo>
                  <a:pt x="69850" y="44450"/>
                </a:lnTo>
                <a:lnTo>
                  <a:pt x="63500" y="25400"/>
                </a:lnTo>
                <a:lnTo>
                  <a:pt x="5080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31" name="SMARTINK"/>
          <p:cNvSpPr/>
          <p:nvPr/>
        </p:nvSpPr>
        <p:spPr bwMode="auto">
          <a:xfrm>
            <a:off x="2844799" y="1981199"/>
            <a:ext cx="184151" cy="76201"/>
          </a:xfrm>
          <a:custGeom>
            <a:avLst/>
            <a:gdLst/>
            <a:ahLst/>
            <a:cxnLst/>
            <a:rect l="0" t="0" r="0" b="0"/>
            <a:pathLst>
              <a:path w="184151" h="76201">
                <a:moveTo>
                  <a:pt x="0" y="0"/>
                </a:moveTo>
                <a:lnTo>
                  <a:pt x="12700" y="6350"/>
                </a:lnTo>
                <a:lnTo>
                  <a:pt x="12700" y="31750"/>
                </a:lnTo>
                <a:lnTo>
                  <a:pt x="12700" y="63500"/>
                </a:lnTo>
                <a:lnTo>
                  <a:pt x="31750" y="44450"/>
                </a:lnTo>
                <a:lnTo>
                  <a:pt x="44450" y="38100"/>
                </a:lnTo>
                <a:lnTo>
                  <a:pt x="57150" y="44450"/>
                </a:lnTo>
                <a:lnTo>
                  <a:pt x="63500" y="57150"/>
                </a:lnTo>
                <a:lnTo>
                  <a:pt x="69850" y="69850"/>
                </a:lnTo>
                <a:lnTo>
                  <a:pt x="82550" y="38100"/>
                </a:lnTo>
                <a:lnTo>
                  <a:pt x="95250" y="31750"/>
                </a:lnTo>
                <a:lnTo>
                  <a:pt x="120650" y="38100"/>
                </a:lnTo>
                <a:lnTo>
                  <a:pt x="146050" y="63500"/>
                </a:lnTo>
                <a:lnTo>
                  <a:pt x="177800" y="69850"/>
                </a:lnTo>
                <a:lnTo>
                  <a:pt x="184150" y="762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32" name="SMARTINK"/>
          <p:cNvSpPr/>
          <p:nvPr/>
        </p:nvSpPr>
        <p:spPr bwMode="auto">
          <a:xfrm>
            <a:off x="3028949" y="1993899"/>
            <a:ext cx="50801" cy="76201"/>
          </a:xfrm>
          <a:custGeom>
            <a:avLst/>
            <a:gdLst/>
            <a:ahLst/>
            <a:cxnLst/>
            <a:rect l="0" t="0" r="0" b="0"/>
            <a:pathLst>
              <a:path w="50801" h="76201">
                <a:moveTo>
                  <a:pt x="50800" y="6350"/>
                </a:moveTo>
                <a:lnTo>
                  <a:pt x="19050" y="12700"/>
                </a:lnTo>
                <a:lnTo>
                  <a:pt x="6350" y="25400"/>
                </a:lnTo>
                <a:lnTo>
                  <a:pt x="0" y="38100"/>
                </a:lnTo>
                <a:lnTo>
                  <a:pt x="0" y="57150"/>
                </a:lnTo>
                <a:lnTo>
                  <a:pt x="12700" y="69850"/>
                </a:lnTo>
                <a:lnTo>
                  <a:pt x="25400" y="76200"/>
                </a:lnTo>
                <a:lnTo>
                  <a:pt x="38100" y="69850"/>
                </a:lnTo>
                <a:lnTo>
                  <a:pt x="38100" y="38100"/>
                </a:lnTo>
                <a:lnTo>
                  <a:pt x="254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33" name="SMARTINK"/>
          <p:cNvSpPr/>
          <p:nvPr/>
        </p:nvSpPr>
        <p:spPr bwMode="auto">
          <a:xfrm>
            <a:off x="3130549" y="1898649"/>
            <a:ext cx="25401" cy="171451"/>
          </a:xfrm>
          <a:custGeom>
            <a:avLst/>
            <a:gdLst/>
            <a:ahLst/>
            <a:cxnLst/>
            <a:rect l="0" t="0" r="0" b="0"/>
            <a:pathLst>
              <a:path w="25401" h="171451">
                <a:moveTo>
                  <a:pt x="0" y="0"/>
                </a:moveTo>
                <a:lnTo>
                  <a:pt x="0" y="25400"/>
                </a:lnTo>
                <a:lnTo>
                  <a:pt x="0" y="44450"/>
                </a:lnTo>
                <a:lnTo>
                  <a:pt x="0" y="69850"/>
                </a:lnTo>
                <a:lnTo>
                  <a:pt x="6350" y="95250"/>
                </a:lnTo>
                <a:lnTo>
                  <a:pt x="6350" y="120650"/>
                </a:lnTo>
                <a:lnTo>
                  <a:pt x="12700" y="152400"/>
                </a:lnTo>
                <a:lnTo>
                  <a:pt x="25400" y="1714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34" name="SMARTINK"/>
          <p:cNvSpPr/>
          <p:nvPr/>
        </p:nvSpPr>
        <p:spPr bwMode="auto">
          <a:xfrm>
            <a:off x="3174999" y="1974849"/>
            <a:ext cx="50801" cy="76201"/>
          </a:xfrm>
          <a:custGeom>
            <a:avLst/>
            <a:gdLst/>
            <a:ahLst/>
            <a:cxnLst/>
            <a:rect l="0" t="0" r="0" b="0"/>
            <a:pathLst>
              <a:path w="50801" h="76201">
                <a:moveTo>
                  <a:pt x="0" y="57150"/>
                </a:moveTo>
                <a:lnTo>
                  <a:pt x="25400" y="31750"/>
                </a:lnTo>
                <a:lnTo>
                  <a:pt x="38100" y="19050"/>
                </a:lnTo>
                <a:lnTo>
                  <a:pt x="31750" y="0"/>
                </a:lnTo>
                <a:lnTo>
                  <a:pt x="12700" y="0"/>
                </a:lnTo>
                <a:lnTo>
                  <a:pt x="6350" y="12700"/>
                </a:lnTo>
                <a:lnTo>
                  <a:pt x="0" y="31750"/>
                </a:lnTo>
                <a:lnTo>
                  <a:pt x="6350" y="50800"/>
                </a:lnTo>
                <a:lnTo>
                  <a:pt x="12700" y="63500"/>
                </a:lnTo>
                <a:lnTo>
                  <a:pt x="25400" y="69850"/>
                </a:lnTo>
                <a:lnTo>
                  <a:pt x="50800" y="762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35" name="SMARTINK"/>
          <p:cNvSpPr/>
          <p:nvPr/>
        </p:nvSpPr>
        <p:spPr bwMode="auto">
          <a:xfrm>
            <a:off x="3276599" y="1981199"/>
            <a:ext cx="57151" cy="82551"/>
          </a:xfrm>
          <a:custGeom>
            <a:avLst/>
            <a:gdLst/>
            <a:ahLst/>
            <a:cxnLst/>
            <a:rect l="0" t="0" r="0" b="0"/>
            <a:pathLst>
              <a:path w="57151" h="82551">
                <a:moveTo>
                  <a:pt x="25400" y="12700"/>
                </a:moveTo>
                <a:lnTo>
                  <a:pt x="19050" y="0"/>
                </a:lnTo>
                <a:lnTo>
                  <a:pt x="6350" y="6350"/>
                </a:lnTo>
                <a:lnTo>
                  <a:pt x="0" y="19050"/>
                </a:lnTo>
                <a:lnTo>
                  <a:pt x="6350" y="50800"/>
                </a:lnTo>
                <a:lnTo>
                  <a:pt x="19050" y="69850"/>
                </a:lnTo>
                <a:lnTo>
                  <a:pt x="31750" y="76200"/>
                </a:lnTo>
                <a:lnTo>
                  <a:pt x="57150" y="825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36" name="SMARTINK"/>
          <p:cNvSpPr/>
          <p:nvPr/>
        </p:nvSpPr>
        <p:spPr bwMode="auto">
          <a:xfrm>
            <a:off x="3378199" y="1993899"/>
            <a:ext cx="76201" cy="69851"/>
          </a:xfrm>
          <a:custGeom>
            <a:avLst/>
            <a:gdLst/>
            <a:ahLst/>
            <a:cxnLst/>
            <a:rect l="0" t="0" r="0" b="0"/>
            <a:pathLst>
              <a:path w="76201" h="69851">
                <a:moveTo>
                  <a:pt x="0" y="0"/>
                </a:moveTo>
                <a:lnTo>
                  <a:pt x="0" y="25400"/>
                </a:lnTo>
                <a:lnTo>
                  <a:pt x="0" y="44450"/>
                </a:lnTo>
                <a:lnTo>
                  <a:pt x="6350" y="57150"/>
                </a:lnTo>
                <a:lnTo>
                  <a:pt x="19050" y="50800"/>
                </a:lnTo>
                <a:lnTo>
                  <a:pt x="31750" y="44450"/>
                </a:lnTo>
                <a:lnTo>
                  <a:pt x="38100" y="25400"/>
                </a:lnTo>
                <a:lnTo>
                  <a:pt x="50800" y="44450"/>
                </a:lnTo>
                <a:lnTo>
                  <a:pt x="57150" y="57150"/>
                </a:lnTo>
                <a:lnTo>
                  <a:pt x="76200" y="698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37" name="SMARTINK"/>
          <p:cNvSpPr/>
          <p:nvPr/>
        </p:nvSpPr>
        <p:spPr bwMode="auto">
          <a:xfrm>
            <a:off x="3486149" y="1873249"/>
            <a:ext cx="44451" cy="171451"/>
          </a:xfrm>
          <a:custGeom>
            <a:avLst/>
            <a:gdLst/>
            <a:ahLst/>
            <a:cxnLst/>
            <a:rect l="0" t="0" r="0" b="0"/>
            <a:pathLst>
              <a:path w="44451" h="171451">
                <a:moveTo>
                  <a:pt x="0" y="0"/>
                </a:moveTo>
                <a:lnTo>
                  <a:pt x="6350" y="25400"/>
                </a:lnTo>
                <a:lnTo>
                  <a:pt x="19050" y="57150"/>
                </a:lnTo>
                <a:lnTo>
                  <a:pt x="19050" y="88900"/>
                </a:lnTo>
                <a:lnTo>
                  <a:pt x="31750" y="120650"/>
                </a:lnTo>
                <a:lnTo>
                  <a:pt x="31750" y="146050"/>
                </a:lnTo>
                <a:lnTo>
                  <a:pt x="44450" y="1714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38" name="SMARTINK"/>
          <p:cNvSpPr/>
          <p:nvPr/>
        </p:nvSpPr>
        <p:spPr bwMode="auto">
          <a:xfrm>
            <a:off x="3549649" y="1974849"/>
            <a:ext cx="57151" cy="57151"/>
          </a:xfrm>
          <a:custGeom>
            <a:avLst/>
            <a:gdLst/>
            <a:ahLst/>
            <a:cxnLst/>
            <a:rect l="0" t="0" r="0" b="0"/>
            <a:pathLst>
              <a:path w="57151" h="57151">
                <a:moveTo>
                  <a:pt x="0" y="44450"/>
                </a:moveTo>
                <a:lnTo>
                  <a:pt x="25400" y="25400"/>
                </a:lnTo>
                <a:lnTo>
                  <a:pt x="38100" y="12700"/>
                </a:lnTo>
                <a:lnTo>
                  <a:pt x="44450" y="0"/>
                </a:lnTo>
                <a:lnTo>
                  <a:pt x="25400" y="6350"/>
                </a:lnTo>
                <a:lnTo>
                  <a:pt x="19050" y="19050"/>
                </a:lnTo>
                <a:lnTo>
                  <a:pt x="19050" y="38100"/>
                </a:lnTo>
                <a:lnTo>
                  <a:pt x="57150" y="57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39" name="SMARTINK"/>
          <p:cNvSpPr/>
          <p:nvPr/>
        </p:nvSpPr>
        <p:spPr bwMode="auto">
          <a:xfrm>
            <a:off x="3663949" y="1924049"/>
            <a:ext cx="50801" cy="139701"/>
          </a:xfrm>
          <a:custGeom>
            <a:avLst/>
            <a:gdLst/>
            <a:ahLst/>
            <a:cxnLst/>
            <a:rect l="0" t="0" r="0" b="0"/>
            <a:pathLst>
              <a:path w="50801" h="139701">
                <a:moveTo>
                  <a:pt x="38100" y="31750"/>
                </a:moveTo>
                <a:lnTo>
                  <a:pt x="31750" y="12700"/>
                </a:lnTo>
                <a:lnTo>
                  <a:pt x="25400" y="0"/>
                </a:lnTo>
                <a:lnTo>
                  <a:pt x="0" y="12700"/>
                </a:lnTo>
                <a:lnTo>
                  <a:pt x="0" y="31750"/>
                </a:lnTo>
                <a:lnTo>
                  <a:pt x="12700" y="50800"/>
                </a:lnTo>
                <a:lnTo>
                  <a:pt x="31750" y="76200"/>
                </a:lnTo>
                <a:lnTo>
                  <a:pt x="44450" y="107950"/>
                </a:lnTo>
                <a:lnTo>
                  <a:pt x="50800" y="120650"/>
                </a:lnTo>
                <a:lnTo>
                  <a:pt x="44450" y="133350"/>
                </a:lnTo>
                <a:lnTo>
                  <a:pt x="38100" y="139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40" name="SMARTINK"/>
          <p:cNvSpPr/>
          <p:nvPr/>
        </p:nvSpPr>
        <p:spPr bwMode="auto">
          <a:xfrm>
            <a:off x="1092199" y="2362199"/>
            <a:ext cx="120651" cy="95251"/>
          </a:xfrm>
          <a:custGeom>
            <a:avLst/>
            <a:gdLst/>
            <a:ahLst/>
            <a:cxnLst/>
            <a:rect l="0" t="0" r="0" b="0"/>
            <a:pathLst>
              <a:path w="120651" h="95251">
                <a:moveTo>
                  <a:pt x="0" y="0"/>
                </a:moveTo>
                <a:lnTo>
                  <a:pt x="12700" y="25400"/>
                </a:lnTo>
                <a:lnTo>
                  <a:pt x="19050" y="38100"/>
                </a:lnTo>
                <a:lnTo>
                  <a:pt x="19050" y="69850"/>
                </a:lnTo>
                <a:lnTo>
                  <a:pt x="25400" y="82550"/>
                </a:lnTo>
                <a:lnTo>
                  <a:pt x="31750" y="95250"/>
                </a:lnTo>
                <a:lnTo>
                  <a:pt x="50800" y="88900"/>
                </a:lnTo>
                <a:lnTo>
                  <a:pt x="57150" y="76200"/>
                </a:lnTo>
                <a:lnTo>
                  <a:pt x="88900" y="88900"/>
                </a:lnTo>
                <a:lnTo>
                  <a:pt x="107950" y="88900"/>
                </a:lnTo>
                <a:lnTo>
                  <a:pt x="120650" y="76200"/>
                </a:lnTo>
                <a:lnTo>
                  <a:pt x="114300" y="38100"/>
                </a:lnTo>
                <a:lnTo>
                  <a:pt x="114300" y="12700"/>
                </a:lnTo>
                <a:lnTo>
                  <a:pt x="11430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41" name="SMARTINK"/>
          <p:cNvSpPr/>
          <p:nvPr/>
        </p:nvSpPr>
        <p:spPr bwMode="auto">
          <a:xfrm>
            <a:off x="1282699" y="2368549"/>
            <a:ext cx="6351" cy="82551"/>
          </a:xfrm>
          <a:custGeom>
            <a:avLst/>
            <a:gdLst/>
            <a:ahLst/>
            <a:cxnLst/>
            <a:rect l="0" t="0" r="0" b="0"/>
            <a:pathLst>
              <a:path w="6351" h="82551">
                <a:moveTo>
                  <a:pt x="0" y="0"/>
                </a:moveTo>
                <a:lnTo>
                  <a:pt x="0" y="19050"/>
                </a:lnTo>
                <a:lnTo>
                  <a:pt x="0" y="44450"/>
                </a:lnTo>
                <a:lnTo>
                  <a:pt x="0" y="76200"/>
                </a:lnTo>
                <a:lnTo>
                  <a:pt x="6350" y="825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42" name="SMARTINK"/>
          <p:cNvSpPr/>
          <p:nvPr/>
        </p:nvSpPr>
        <p:spPr bwMode="auto">
          <a:xfrm>
            <a:off x="1263649" y="2298699"/>
            <a:ext cx="1" cy="6351"/>
          </a:xfrm>
          <a:custGeom>
            <a:avLst/>
            <a:gdLst/>
            <a:ahLst/>
            <a:cxnLst/>
            <a:rect l="0" t="0" r="0" b="0"/>
            <a:pathLst>
              <a:path w="1" h="6351">
                <a:moveTo>
                  <a:pt x="0" y="6350"/>
                </a:moveTo>
                <a:lnTo>
                  <a:pt x="0" y="0"/>
                </a:lnTo>
              </a:path>
            </a:pathLst>
          </a:cu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43" name="SMARTINK"/>
          <p:cNvSpPr/>
          <p:nvPr/>
        </p:nvSpPr>
        <p:spPr bwMode="auto">
          <a:xfrm>
            <a:off x="1365249" y="2273299"/>
            <a:ext cx="57151" cy="165101"/>
          </a:xfrm>
          <a:custGeom>
            <a:avLst/>
            <a:gdLst/>
            <a:ahLst/>
            <a:cxnLst/>
            <a:rect l="0" t="0" r="0" b="0"/>
            <a:pathLst>
              <a:path w="57151" h="165101">
                <a:moveTo>
                  <a:pt x="12700" y="0"/>
                </a:moveTo>
                <a:lnTo>
                  <a:pt x="0" y="25400"/>
                </a:lnTo>
                <a:lnTo>
                  <a:pt x="0" y="57150"/>
                </a:lnTo>
                <a:lnTo>
                  <a:pt x="6350" y="88900"/>
                </a:lnTo>
                <a:lnTo>
                  <a:pt x="12700" y="120650"/>
                </a:lnTo>
                <a:lnTo>
                  <a:pt x="19050" y="133350"/>
                </a:lnTo>
                <a:lnTo>
                  <a:pt x="25400" y="146050"/>
                </a:lnTo>
                <a:lnTo>
                  <a:pt x="38100" y="152400"/>
                </a:lnTo>
                <a:lnTo>
                  <a:pt x="57150" y="1651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44" name="SMARTINK"/>
          <p:cNvSpPr/>
          <p:nvPr/>
        </p:nvSpPr>
        <p:spPr bwMode="auto">
          <a:xfrm>
            <a:off x="1473199" y="2285999"/>
            <a:ext cx="38101" cy="152401"/>
          </a:xfrm>
          <a:custGeom>
            <a:avLst/>
            <a:gdLst/>
            <a:ahLst/>
            <a:cxnLst/>
            <a:rect l="0" t="0" r="0" b="0"/>
            <a:pathLst>
              <a:path w="38101" h="152401">
                <a:moveTo>
                  <a:pt x="6350" y="12700"/>
                </a:moveTo>
                <a:lnTo>
                  <a:pt x="0" y="0"/>
                </a:lnTo>
                <a:lnTo>
                  <a:pt x="0" y="25400"/>
                </a:lnTo>
                <a:lnTo>
                  <a:pt x="0" y="57150"/>
                </a:lnTo>
                <a:lnTo>
                  <a:pt x="6350" y="76200"/>
                </a:lnTo>
                <a:lnTo>
                  <a:pt x="12700" y="101600"/>
                </a:lnTo>
                <a:lnTo>
                  <a:pt x="19050" y="127000"/>
                </a:lnTo>
                <a:lnTo>
                  <a:pt x="25400" y="146050"/>
                </a:lnTo>
                <a:lnTo>
                  <a:pt x="38100" y="1524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45" name="SMARTINK"/>
          <p:cNvSpPr/>
          <p:nvPr/>
        </p:nvSpPr>
        <p:spPr bwMode="auto">
          <a:xfrm>
            <a:off x="1765299" y="2298699"/>
            <a:ext cx="69851" cy="101601"/>
          </a:xfrm>
          <a:custGeom>
            <a:avLst/>
            <a:gdLst/>
            <a:ahLst/>
            <a:cxnLst/>
            <a:rect l="0" t="0" r="0" b="0"/>
            <a:pathLst>
              <a:path w="69851" h="101601">
                <a:moveTo>
                  <a:pt x="44450" y="38100"/>
                </a:moveTo>
                <a:lnTo>
                  <a:pt x="57150" y="31750"/>
                </a:lnTo>
                <a:lnTo>
                  <a:pt x="69850" y="19050"/>
                </a:lnTo>
                <a:lnTo>
                  <a:pt x="63500" y="6350"/>
                </a:lnTo>
                <a:lnTo>
                  <a:pt x="50800" y="0"/>
                </a:lnTo>
                <a:lnTo>
                  <a:pt x="19050" y="12700"/>
                </a:lnTo>
                <a:lnTo>
                  <a:pt x="12700" y="25400"/>
                </a:lnTo>
                <a:lnTo>
                  <a:pt x="6350" y="38100"/>
                </a:lnTo>
                <a:lnTo>
                  <a:pt x="0" y="50800"/>
                </a:lnTo>
                <a:lnTo>
                  <a:pt x="6350" y="63500"/>
                </a:lnTo>
                <a:lnTo>
                  <a:pt x="12700" y="76200"/>
                </a:lnTo>
                <a:lnTo>
                  <a:pt x="19050" y="88900"/>
                </a:lnTo>
                <a:lnTo>
                  <a:pt x="57150" y="95250"/>
                </a:lnTo>
                <a:lnTo>
                  <a:pt x="69850" y="1016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46" name="SMARTINK"/>
          <p:cNvSpPr/>
          <p:nvPr/>
        </p:nvSpPr>
        <p:spPr bwMode="auto">
          <a:xfrm>
            <a:off x="1885949" y="2317749"/>
            <a:ext cx="57151" cy="76201"/>
          </a:xfrm>
          <a:custGeom>
            <a:avLst/>
            <a:gdLst/>
            <a:ahLst/>
            <a:cxnLst/>
            <a:rect l="0" t="0" r="0" b="0"/>
            <a:pathLst>
              <a:path w="57151" h="76201">
                <a:moveTo>
                  <a:pt x="31750" y="6350"/>
                </a:moveTo>
                <a:lnTo>
                  <a:pt x="19050" y="0"/>
                </a:lnTo>
                <a:lnTo>
                  <a:pt x="6350" y="6350"/>
                </a:lnTo>
                <a:lnTo>
                  <a:pt x="0" y="19050"/>
                </a:lnTo>
                <a:lnTo>
                  <a:pt x="6350" y="44450"/>
                </a:lnTo>
                <a:lnTo>
                  <a:pt x="12700" y="57150"/>
                </a:lnTo>
                <a:lnTo>
                  <a:pt x="19050" y="69850"/>
                </a:lnTo>
                <a:lnTo>
                  <a:pt x="31750" y="76200"/>
                </a:lnTo>
                <a:lnTo>
                  <a:pt x="57150" y="63500"/>
                </a:lnTo>
                <a:lnTo>
                  <a:pt x="57150" y="44450"/>
                </a:lnTo>
                <a:lnTo>
                  <a:pt x="50800" y="25400"/>
                </a:lnTo>
                <a:lnTo>
                  <a:pt x="38100" y="12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47" name="SMARTINK"/>
          <p:cNvSpPr/>
          <p:nvPr/>
        </p:nvSpPr>
        <p:spPr bwMode="auto">
          <a:xfrm>
            <a:off x="1993899" y="2305049"/>
            <a:ext cx="152401" cy="76201"/>
          </a:xfrm>
          <a:custGeom>
            <a:avLst/>
            <a:gdLst/>
            <a:ahLst/>
            <a:cxnLst/>
            <a:rect l="0" t="0" r="0" b="0"/>
            <a:pathLst>
              <a:path w="152401" h="76201">
                <a:moveTo>
                  <a:pt x="0" y="0"/>
                </a:moveTo>
                <a:lnTo>
                  <a:pt x="12700" y="31750"/>
                </a:lnTo>
                <a:lnTo>
                  <a:pt x="12700" y="57150"/>
                </a:lnTo>
                <a:lnTo>
                  <a:pt x="19050" y="76200"/>
                </a:lnTo>
                <a:lnTo>
                  <a:pt x="31750" y="44450"/>
                </a:lnTo>
                <a:lnTo>
                  <a:pt x="44450" y="38100"/>
                </a:lnTo>
                <a:lnTo>
                  <a:pt x="57150" y="44450"/>
                </a:lnTo>
                <a:lnTo>
                  <a:pt x="82550" y="25400"/>
                </a:lnTo>
                <a:lnTo>
                  <a:pt x="120650" y="50800"/>
                </a:lnTo>
                <a:lnTo>
                  <a:pt x="152400" y="698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48" name="SMARTINK"/>
          <p:cNvSpPr/>
          <p:nvPr/>
        </p:nvSpPr>
        <p:spPr bwMode="auto">
          <a:xfrm>
            <a:off x="2190749" y="2305049"/>
            <a:ext cx="63501" cy="127001"/>
          </a:xfrm>
          <a:custGeom>
            <a:avLst/>
            <a:gdLst/>
            <a:ahLst/>
            <a:cxnLst/>
            <a:rect l="0" t="0" r="0" b="0"/>
            <a:pathLst>
              <a:path w="63501" h="127001">
                <a:moveTo>
                  <a:pt x="0" y="12700"/>
                </a:moveTo>
                <a:lnTo>
                  <a:pt x="0" y="38100"/>
                </a:lnTo>
                <a:lnTo>
                  <a:pt x="0" y="69850"/>
                </a:lnTo>
                <a:lnTo>
                  <a:pt x="0" y="101600"/>
                </a:lnTo>
                <a:lnTo>
                  <a:pt x="0" y="127000"/>
                </a:lnTo>
                <a:lnTo>
                  <a:pt x="6350" y="107950"/>
                </a:lnTo>
                <a:lnTo>
                  <a:pt x="6350" y="88900"/>
                </a:lnTo>
                <a:lnTo>
                  <a:pt x="12700" y="63500"/>
                </a:lnTo>
                <a:lnTo>
                  <a:pt x="19050" y="38100"/>
                </a:lnTo>
                <a:lnTo>
                  <a:pt x="25400" y="12700"/>
                </a:lnTo>
                <a:lnTo>
                  <a:pt x="31750" y="0"/>
                </a:lnTo>
                <a:lnTo>
                  <a:pt x="50800" y="0"/>
                </a:lnTo>
                <a:lnTo>
                  <a:pt x="63500" y="19050"/>
                </a:lnTo>
                <a:lnTo>
                  <a:pt x="63500" y="44450"/>
                </a:lnTo>
                <a:lnTo>
                  <a:pt x="44450" y="63500"/>
                </a:lnTo>
                <a:lnTo>
                  <a:pt x="25400" y="69850"/>
                </a:lnTo>
                <a:lnTo>
                  <a:pt x="19050" y="762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49" name="SMARTINK"/>
          <p:cNvSpPr/>
          <p:nvPr/>
        </p:nvSpPr>
        <p:spPr bwMode="auto">
          <a:xfrm>
            <a:off x="2317749" y="2228849"/>
            <a:ext cx="19051" cy="146051"/>
          </a:xfrm>
          <a:custGeom>
            <a:avLst/>
            <a:gdLst/>
            <a:ahLst/>
            <a:cxnLst/>
            <a:rect l="0" t="0" r="0" b="0"/>
            <a:pathLst>
              <a:path w="19051" h="146051">
                <a:moveTo>
                  <a:pt x="6350" y="0"/>
                </a:moveTo>
                <a:lnTo>
                  <a:pt x="0" y="19050"/>
                </a:lnTo>
                <a:lnTo>
                  <a:pt x="0" y="44450"/>
                </a:lnTo>
                <a:lnTo>
                  <a:pt x="0" y="76200"/>
                </a:lnTo>
                <a:lnTo>
                  <a:pt x="0" y="107950"/>
                </a:lnTo>
                <a:lnTo>
                  <a:pt x="12700" y="133350"/>
                </a:lnTo>
                <a:lnTo>
                  <a:pt x="19050" y="1460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50" name="SMARTINK"/>
          <p:cNvSpPr/>
          <p:nvPr/>
        </p:nvSpPr>
        <p:spPr bwMode="auto">
          <a:xfrm>
            <a:off x="2374899" y="2298699"/>
            <a:ext cx="50801" cy="63501"/>
          </a:xfrm>
          <a:custGeom>
            <a:avLst/>
            <a:gdLst/>
            <a:ahLst/>
            <a:cxnLst/>
            <a:rect l="0" t="0" r="0" b="0"/>
            <a:pathLst>
              <a:path w="50801" h="63501">
                <a:moveTo>
                  <a:pt x="0" y="44450"/>
                </a:moveTo>
                <a:lnTo>
                  <a:pt x="6350" y="31750"/>
                </a:lnTo>
                <a:lnTo>
                  <a:pt x="38100" y="19050"/>
                </a:lnTo>
                <a:lnTo>
                  <a:pt x="38100" y="0"/>
                </a:lnTo>
                <a:lnTo>
                  <a:pt x="19050" y="0"/>
                </a:lnTo>
                <a:lnTo>
                  <a:pt x="0" y="19050"/>
                </a:lnTo>
                <a:lnTo>
                  <a:pt x="0" y="38100"/>
                </a:lnTo>
                <a:lnTo>
                  <a:pt x="19050" y="57150"/>
                </a:lnTo>
                <a:lnTo>
                  <a:pt x="50800" y="635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51" name="SMARTINK"/>
          <p:cNvSpPr/>
          <p:nvPr/>
        </p:nvSpPr>
        <p:spPr bwMode="auto">
          <a:xfrm>
            <a:off x="2495549" y="2197099"/>
            <a:ext cx="25401" cy="184151"/>
          </a:xfrm>
          <a:custGeom>
            <a:avLst/>
            <a:gdLst/>
            <a:ahLst/>
            <a:cxnLst/>
            <a:rect l="0" t="0" r="0" b="0"/>
            <a:pathLst>
              <a:path w="25401" h="184151">
                <a:moveTo>
                  <a:pt x="0" y="0"/>
                </a:moveTo>
                <a:lnTo>
                  <a:pt x="0" y="25400"/>
                </a:lnTo>
                <a:lnTo>
                  <a:pt x="0" y="57150"/>
                </a:lnTo>
                <a:lnTo>
                  <a:pt x="0" y="82550"/>
                </a:lnTo>
                <a:lnTo>
                  <a:pt x="0" y="101600"/>
                </a:lnTo>
                <a:lnTo>
                  <a:pt x="6350" y="133350"/>
                </a:lnTo>
                <a:lnTo>
                  <a:pt x="12700" y="158750"/>
                </a:lnTo>
                <a:lnTo>
                  <a:pt x="25400" y="184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52" name="SMARTINK"/>
          <p:cNvSpPr/>
          <p:nvPr/>
        </p:nvSpPr>
        <p:spPr bwMode="auto">
          <a:xfrm>
            <a:off x="2438399" y="2279649"/>
            <a:ext cx="95251" cy="12701"/>
          </a:xfrm>
          <a:custGeom>
            <a:avLst/>
            <a:gdLst/>
            <a:ahLst/>
            <a:cxnLst/>
            <a:rect l="0" t="0" r="0" b="0"/>
            <a:pathLst>
              <a:path w="95251" h="12701">
                <a:moveTo>
                  <a:pt x="0" y="12700"/>
                </a:moveTo>
                <a:lnTo>
                  <a:pt x="19050" y="6350"/>
                </a:lnTo>
                <a:lnTo>
                  <a:pt x="50800" y="0"/>
                </a:lnTo>
                <a:lnTo>
                  <a:pt x="82550" y="0"/>
                </a:lnTo>
                <a:lnTo>
                  <a:pt x="952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53" name="SMARTINK"/>
          <p:cNvSpPr/>
          <p:nvPr/>
        </p:nvSpPr>
        <p:spPr bwMode="auto">
          <a:xfrm>
            <a:off x="2546349" y="2285999"/>
            <a:ext cx="69851" cy="63501"/>
          </a:xfrm>
          <a:custGeom>
            <a:avLst/>
            <a:gdLst/>
            <a:ahLst/>
            <a:cxnLst/>
            <a:rect l="0" t="0" r="0" b="0"/>
            <a:pathLst>
              <a:path w="69851" h="63501">
                <a:moveTo>
                  <a:pt x="0" y="57150"/>
                </a:moveTo>
                <a:lnTo>
                  <a:pt x="25400" y="44450"/>
                </a:lnTo>
                <a:lnTo>
                  <a:pt x="50800" y="38100"/>
                </a:lnTo>
                <a:lnTo>
                  <a:pt x="57150" y="25400"/>
                </a:lnTo>
                <a:lnTo>
                  <a:pt x="63500" y="12700"/>
                </a:lnTo>
                <a:lnTo>
                  <a:pt x="57150" y="0"/>
                </a:lnTo>
                <a:lnTo>
                  <a:pt x="38100" y="0"/>
                </a:lnTo>
                <a:lnTo>
                  <a:pt x="31750" y="25400"/>
                </a:lnTo>
                <a:lnTo>
                  <a:pt x="38100" y="44450"/>
                </a:lnTo>
                <a:lnTo>
                  <a:pt x="69850" y="635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54" name="SMARTINK"/>
          <p:cNvSpPr/>
          <p:nvPr/>
        </p:nvSpPr>
        <p:spPr bwMode="auto">
          <a:xfrm>
            <a:off x="2660649" y="2197099"/>
            <a:ext cx="139701" cy="304801"/>
          </a:xfrm>
          <a:custGeom>
            <a:avLst/>
            <a:gdLst/>
            <a:ahLst/>
            <a:cxnLst/>
            <a:rect l="0" t="0" r="0" b="0"/>
            <a:pathLst>
              <a:path w="139701" h="304801">
                <a:moveTo>
                  <a:pt x="12700" y="0"/>
                </a:moveTo>
                <a:lnTo>
                  <a:pt x="12700" y="25400"/>
                </a:lnTo>
                <a:lnTo>
                  <a:pt x="6350" y="57150"/>
                </a:lnTo>
                <a:lnTo>
                  <a:pt x="6350" y="82550"/>
                </a:lnTo>
                <a:lnTo>
                  <a:pt x="0" y="107950"/>
                </a:lnTo>
                <a:lnTo>
                  <a:pt x="0" y="127000"/>
                </a:lnTo>
                <a:lnTo>
                  <a:pt x="0" y="146050"/>
                </a:lnTo>
                <a:lnTo>
                  <a:pt x="6350" y="158750"/>
                </a:lnTo>
                <a:lnTo>
                  <a:pt x="31750" y="158750"/>
                </a:lnTo>
                <a:lnTo>
                  <a:pt x="44450" y="146050"/>
                </a:lnTo>
                <a:lnTo>
                  <a:pt x="57150" y="133350"/>
                </a:lnTo>
                <a:lnTo>
                  <a:pt x="69850" y="107950"/>
                </a:lnTo>
                <a:lnTo>
                  <a:pt x="82550" y="127000"/>
                </a:lnTo>
                <a:lnTo>
                  <a:pt x="107950" y="127000"/>
                </a:lnTo>
                <a:lnTo>
                  <a:pt x="120650" y="146050"/>
                </a:lnTo>
                <a:lnTo>
                  <a:pt x="127000" y="171450"/>
                </a:lnTo>
                <a:lnTo>
                  <a:pt x="133350" y="196850"/>
                </a:lnTo>
                <a:lnTo>
                  <a:pt x="139700" y="222250"/>
                </a:lnTo>
                <a:lnTo>
                  <a:pt x="139700" y="247650"/>
                </a:lnTo>
                <a:lnTo>
                  <a:pt x="139700" y="266700"/>
                </a:lnTo>
                <a:lnTo>
                  <a:pt x="133350" y="285750"/>
                </a:lnTo>
                <a:lnTo>
                  <a:pt x="120650" y="298450"/>
                </a:lnTo>
                <a:lnTo>
                  <a:pt x="101600" y="304800"/>
                </a:lnTo>
                <a:lnTo>
                  <a:pt x="88900" y="298450"/>
                </a:lnTo>
                <a:lnTo>
                  <a:pt x="63500" y="2921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55" name="SMARTINK"/>
          <p:cNvSpPr/>
          <p:nvPr/>
        </p:nvSpPr>
        <p:spPr bwMode="auto">
          <a:xfrm>
            <a:off x="2971799" y="2203449"/>
            <a:ext cx="76201" cy="152401"/>
          </a:xfrm>
          <a:custGeom>
            <a:avLst/>
            <a:gdLst/>
            <a:ahLst/>
            <a:cxnLst/>
            <a:rect l="0" t="0" r="0" b="0"/>
            <a:pathLst>
              <a:path w="76201" h="152401">
                <a:moveTo>
                  <a:pt x="76200" y="19050"/>
                </a:moveTo>
                <a:lnTo>
                  <a:pt x="76200" y="0"/>
                </a:lnTo>
                <a:lnTo>
                  <a:pt x="69850" y="25400"/>
                </a:lnTo>
                <a:lnTo>
                  <a:pt x="69850" y="57150"/>
                </a:lnTo>
                <a:lnTo>
                  <a:pt x="69850" y="88900"/>
                </a:lnTo>
                <a:lnTo>
                  <a:pt x="69850" y="114300"/>
                </a:lnTo>
                <a:lnTo>
                  <a:pt x="38100" y="82550"/>
                </a:lnTo>
                <a:lnTo>
                  <a:pt x="25400" y="76200"/>
                </a:lnTo>
                <a:lnTo>
                  <a:pt x="6350" y="88900"/>
                </a:lnTo>
                <a:lnTo>
                  <a:pt x="0" y="107950"/>
                </a:lnTo>
                <a:lnTo>
                  <a:pt x="6350" y="120650"/>
                </a:lnTo>
                <a:lnTo>
                  <a:pt x="12700" y="133350"/>
                </a:lnTo>
                <a:lnTo>
                  <a:pt x="50800" y="1524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56" name="SMARTINK"/>
          <p:cNvSpPr/>
          <p:nvPr/>
        </p:nvSpPr>
        <p:spPr bwMode="auto">
          <a:xfrm>
            <a:off x="3092449" y="2292349"/>
            <a:ext cx="12701" cy="63501"/>
          </a:xfrm>
          <a:custGeom>
            <a:avLst/>
            <a:gdLst/>
            <a:ahLst/>
            <a:cxnLst/>
            <a:rect l="0" t="0" r="0" b="0"/>
            <a:pathLst>
              <a:path w="12701" h="63501">
                <a:moveTo>
                  <a:pt x="0" y="0"/>
                </a:moveTo>
                <a:lnTo>
                  <a:pt x="0" y="25400"/>
                </a:lnTo>
                <a:lnTo>
                  <a:pt x="0" y="44450"/>
                </a:lnTo>
                <a:lnTo>
                  <a:pt x="6350" y="57150"/>
                </a:lnTo>
                <a:lnTo>
                  <a:pt x="12700" y="635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57" name="SMARTINK"/>
          <p:cNvSpPr/>
          <p:nvPr/>
        </p:nvSpPr>
        <p:spPr bwMode="auto">
          <a:xfrm>
            <a:off x="3092449" y="2222499"/>
            <a:ext cx="1" cy="6351"/>
          </a:xfrm>
          <a:custGeom>
            <a:avLst/>
            <a:gdLst/>
            <a:ahLst/>
            <a:cxnLst/>
            <a:rect l="0" t="0" r="0" b="0"/>
            <a:pathLst>
              <a:path w="1" h="6351">
                <a:moveTo>
                  <a:pt x="0" y="0"/>
                </a:moveTo>
                <a:lnTo>
                  <a:pt x="0" y="6350"/>
                </a:lnTo>
              </a:path>
            </a:pathLst>
          </a:cu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58" name="SMARTINK"/>
          <p:cNvSpPr/>
          <p:nvPr/>
        </p:nvSpPr>
        <p:spPr bwMode="auto">
          <a:xfrm>
            <a:off x="3136899" y="2247899"/>
            <a:ext cx="50801" cy="95251"/>
          </a:xfrm>
          <a:custGeom>
            <a:avLst/>
            <a:gdLst/>
            <a:ahLst/>
            <a:cxnLst/>
            <a:rect l="0" t="0" r="0" b="0"/>
            <a:pathLst>
              <a:path w="50801" h="95251">
                <a:moveTo>
                  <a:pt x="50800" y="6350"/>
                </a:moveTo>
                <a:lnTo>
                  <a:pt x="25400" y="0"/>
                </a:lnTo>
                <a:lnTo>
                  <a:pt x="6350" y="6350"/>
                </a:lnTo>
                <a:lnTo>
                  <a:pt x="0" y="19050"/>
                </a:lnTo>
                <a:lnTo>
                  <a:pt x="0" y="38100"/>
                </a:lnTo>
                <a:lnTo>
                  <a:pt x="6350" y="50800"/>
                </a:lnTo>
                <a:lnTo>
                  <a:pt x="25400" y="69850"/>
                </a:lnTo>
                <a:lnTo>
                  <a:pt x="31750" y="82550"/>
                </a:lnTo>
                <a:lnTo>
                  <a:pt x="6350" y="952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59" name="SMARTINK"/>
          <p:cNvSpPr/>
          <p:nvPr/>
        </p:nvSpPr>
        <p:spPr bwMode="auto">
          <a:xfrm>
            <a:off x="3206749" y="2235199"/>
            <a:ext cx="38101" cy="101601"/>
          </a:xfrm>
          <a:custGeom>
            <a:avLst/>
            <a:gdLst/>
            <a:ahLst/>
            <a:cxnLst/>
            <a:rect l="0" t="0" r="0" b="0"/>
            <a:pathLst>
              <a:path w="38101" h="101601">
                <a:moveTo>
                  <a:pt x="31750" y="19050"/>
                </a:moveTo>
                <a:lnTo>
                  <a:pt x="25400" y="0"/>
                </a:lnTo>
                <a:lnTo>
                  <a:pt x="12700" y="6350"/>
                </a:lnTo>
                <a:lnTo>
                  <a:pt x="6350" y="25400"/>
                </a:lnTo>
                <a:lnTo>
                  <a:pt x="31750" y="57150"/>
                </a:lnTo>
                <a:lnTo>
                  <a:pt x="38100" y="76200"/>
                </a:lnTo>
                <a:lnTo>
                  <a:pt x="31750" y="95250"/>
                </a:lnTo>
                <a:lnTo>
                  <a:pt x="19050" y="101600"/>
                </a:lnTo>
                <a:lnTo>
                  <a:pt x="0" y="1016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60" name="SMARTINK"/>
          <p:cNvSpPr/>
          <p:nvPr/>
        </p:nvSpPr>
        <p:spPr bwMode="auto">
          <a:xfrm>
            <a:off x="3295649" y="2254249"/>
            <a:ext cx="50801" cy="76201"/>
          </a:xfrm>
          <a:custGeom>
            <a:avLst/>
            <a:gdLst/>
            <a:ahLst/>
            <a:cxnLst/>
            <a:rect l="0" t="0" r="0" b="0"/>
            <a:pathLst>
              <a:path w="50801" h="76201">
                <a:moveTo>
                  <a:pt x="31750" y="6350"/>
                </a:moveTo>
                <a:lnTo>
                  <a:pt x="19050" y="0"/>
                </a:lnTo>
                <a:lnTo>
                  <a:pt x="0" y="25400"/>
                </a:lnTo>
                <a:lnTo>
                  <a:pt x="0" y="44450"/>
                </a:lnTo>
                <a:lnTo>
                  <a:pt x="6350" y="63500"/>
                </a:lnTo>
                <a:lnTo>
                  <a:pt x="19050" y="69850"/>
                </a:lnTo>
                <a:lnTo>
                  <a:pt x="31750" y="76200"/>
                </a:lnTo>
                <a:lnTo>
                  <a:pt x="44450" y="63500"/>
                </a:lnTo>
                <a:lnTo>
                  <a:pt x="50800" y="50800"/>
                </a:lnTo>
                <a:lnTo>
                  <a:pt x="44450" y="31750"/>
                </a:lnTo>
                <a:lnTo>
                  <a:pt x="25400" y="6350"/>
                </a:lnTo>
                <a:lnTo>
                  <a:pt x="254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61" name="SMARTINK"/>
          <p:cNvSpPr/>
          <p:nvPr/>
        </p:nvSpPr>
        <p:spPr bwMode="auto">
          <a:xfrm>
            <a:off x="3384549" y="2247899"/>
            <a:ext cx="44451" cy="82551"/>
          </a:xfrm>
          <a:custGeom>
            <a:avLst/>
            <a:gdLst/>
            <a:ahLst/>
            <a:cxnLst/>
            <a:rect l="0" t="0" r="0" b="0"/>
            <a:pathLst>
              <a:path w="44451" h="82551">
                <a:moveTo>
                  <a:pt x="44450" y="12700"/>
                </a:moveTo>
                <a:lnTo>
                  <a:pt x="38100" y="0"/>
                </a:lnTo>
                <a:lnTo>
                  <a:pt x="25400" y="6350"/>
                </a:lnTo>
                <a:lnTo>
                  <a:pt x="12700" y="12700"/>
                </a:lnTo>
                <a:lnTo>
                  <a:pt x="0" y="31750"/>
                </a:lnTo>
                <a:lnTo>
                  <a:pt x="0" y="50800"/>
                </a:lnTo>
                <a:lnTo>
                  <a:pt x="12700" y="63500"/>
                </a:lnTo>
                <a:lnTo>
                  <a:pt x="19050" y="76200"/>
                </a:lnTo>
                <a:lnTo>
                  <a:pt x="38100" y="825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62" name="SMARTINK"/>
          <p:cNvSpPr/>
          <p:nvPr/>
        </p:nvSpPr>
        <p:spPr bwMode="auto">
          <a:xfrm>
            <a:off x="3505199" y="2254249"/>
            <a:ext cx="12701" cy="76201"/>
          </a:xfrm>
          <a:custGeom>
            <a:avLst/>
            <a:gdLst/>
            <a:ahLst/>
            <a:cxnLst/>
            <a:rect l="0" t="0" r="0" b="0"/>
            <a:pathLst>
              <a:path w="12701" h="76201">
                <a:moveTo>
                  <a:pt x="6350" y="0"/>
                </a:moveTo>
                <a:lnTo>
                  <a:pt x="0" y="12700"/>
                </a:lnTo>
                <a:lnTo>
                  <a:pt x="6350" y="44450"/>
                </a:lnTo>
                <a:lnTo>
                  <a:pt x="12700" y="762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63" name="SMARTINK"/>
          <p:cNvSpPr/>
          <p:nvPr/>
        </p:nvSpPr>
        <p:spPr bwMode="auto">
          <a:xfrm>
            <a:off x="3530599" y="2241549"/>
            <a:ext cx="88901" cy="82551"/>
          </a:xfrm>
          <a:custGeom>
            <a:avLst/>
            <a:gdLst/>
            <a:ahLst/>
            <a:cxnLst/>
            <a:rect l="0" t="0" r="0" b="0"/>
            <a:pathLst>
              <a:path w="88901" h="82551">
                <a:moveTo>
                  <a:pt x="57150" y="6350"/>
                </a:moveTo>
                <a:lnTo>
                  <a:pt x="44450" y="0"/>
                </a:lnTo>
                <a:lnTo>
                  <a:pt x="25400" y="0"/>
                </a:lnTo>
                <a:lnTo>
                  <a:pt x="12700" y="6350"/>
                </a:lnTo>
                <a:lnTo>
                  <a:pt x="0" y="25400"/>
                </a:lnTo>
                <a:lnTo>
                  <a:pt x="0" y="50800"/>
                </a:lnTo>
                <a:lnTo>
                  <a:pt x="12700" y="63500"/>
                </a:lnTo>
                <a:lnTo>
                  <a:pt x="25400" y="57150"/>
                </a:lnTo>
                <a:lnTo>
                  <a:pt x="38100" y="50800"/>
                </a:lnTo>
                <a:lnTo>
                  <a:pt x="44450" y="31750"/>
                </a:lnTo>
                <a:lnTo>
                  <a:pt x="50800" y="50800"/>
                </a:lnTo>
                <a:lnTo>
                  <a:pt x="57150" y="63500"/>
                </a:lnTo>
                <a:lnTo>
                  <a:pt x="88900" y="825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64" name="SMARTINK"/>
          <p:cNvSpPr/>
          <p:nvPr/>
        </p:nvSpPr>
        <p:spPr bwMode="auto">
          <a:xfrm>
            <a:off x="3663949" y="2152649"/>
            <a:ext cx="25401" cy="158751"/>
          </a:xfrm>
          <a:custGeom>
            <a:avLst/>
            <a:gdLst/>
            <a:ahLst/>
            <a:cxnLst/>
            <a:rect l="0" t="0" r="0" b="0"/>
            <a:pathLst>
              <a:path w="25401" h="158751">
                <a:moveTo>
                  <a:pt x="0" y="0"/>
                </a:moveTo>
                <a:lnTo>
                  <a:pt x="0" y="25400"/>
                </a:lnTo>
                <a:lnTo>
                  <a:pt x="0" y="44450"/>
                </a:lnTo>
                <a:lnTo>
                  <a:pt x="6350" y="76200"/>
                </a:lnTo>
                <a:lnTo>
                  <a:pt x="12700" y="101600"/>
                </a:lnTo>
                <a:lnTo>
                  <a:pt x="19050" y="133350"/>
                </a:lnTo>
                <a:lnTo>
                  <a:pt x="25400" y="1587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65" name="SMARTINK"/>
          <p:cNvSpPr/>
          <p:nvPr/>
        </p:nvSpPr>
        <p:spPr bwMode="auto">
          <a:xfrm>
            <a:off x="3594099" y="2222499"/>
            <a:ext cx="114301" cy="12701"/>
          </a:xfrm>
          <a:custGeom>
            <a:avLst/>
            <a:gdLst/>
            <a:ahLst/>
            <a:cxnLst/>
            <a:rect l="0" t="0" r="0" b="0"/>
            <a:pathLst>
              <a:path w="114301" h="12701">
                <a:moveTo>
                  <a:pt x="0" y="12700"/>
                </a:moveTo>
                <a:lnTo>
                  <a:pt x="6350" y="0"/>
                </a:lnTo>
                <a:lnTo>
                  <a:pt x="44450" y="0"/>
                </a:lnTo>
                <a:lnTo>
                  <a:pt x="76200" y="0"/>
                </a:lnTo>
                <a:lnTo>
                  <a:pt x="107950" y="0"/>
                </a:lnTo>
                <a:lnTo>
                  <a:pt x="1143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66" name="SMARTINK"/>
          <p:cNvSpPr/>
          <p:nvPr/>
        </p:nvSpPr>
        <p:spPr bwMode="auto">
          <a:xfrm>
            <a:off x="3721099" y="2190749"/>
            <a:ext cx="88901" cy="120651"/>
          </a:xfrm>
          <a:custGeom>
            <a:avLst/>
            <a:gdLst/>
            <a:ahLst/>
            <a:cxnLst/>
            <a:rect l="0" t="0" r="0" b="0"/>
            <a:pathLst>
              <a:path w="88901" h="120651">
                <a:moveTo>
                  <a:pt x="0" y="76200"/>
                </a:moveTo>
                <a:lnTo>
                  <a:pt x="25400" y="63500"/>
                </a:lnTo>
                <a:lnTo>
                  <a:pt x="50800" y="57150"/>
                </a:lnTo>
                <a:lnTo>
                  <a:pt x="63500" y="44450"/>
                </a:lnTo>
                <a:lnTo>
                  <a:pt x="69850" y="31750"/>
                </a:lnTo>
                <a:lnTo>
                  <a:pt x="69850" y="12700"/>
                </a:lnTo>
                <a:lnTo>
                  <a:pt x="57150" y="0"/>
                </a:lnTo>
                <a:lnTo>
                  <a:pt x="44450" y="6350"/>
                </a:lnTo>
                <a:lnTo>
                  <a:pt x="25400" y="19050"/>
                </a:lnTo>
                <a:lnTo>
                  <a:pt x="12700" y="44450"/>
                </a:lnTo>
                <a:lnTo>
                  <a:pt x="12700" y="69850"/>
                </a:lnTo>
                <a:lnTo>
                  <a:pt x="25400" y="95250"/>
                </a:lnTo>
                <a:lnTo>
                  <a:pt x="38100" y="107950"/>
                </a:lnTo>
                <a:lnTo>
                  <a:pt x="57150" y="120650"/>
                </a:lnTo>
                <a:lnTo>
                  <a:pt x="88900" y="1206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67" name="SMARTINK"/>
          <p:cNvSpPr/>
          <p:nvPr/>
        </p:nvSpPr>
        <p:spPr bwMode="auto">
          <a:xfrm>
            <a:off x="1200149" y="2666999"/>
            <a:ext cx="44451" cy="120651"/>
          </a:xfrm>
          <a:custGeom>
            <a:avLst/>
            <a:gdLst/>
            <a:ahLst/>
            <a:cxnLst/>
            <a:rect l="0" t="0" r="0" b="0"/>
            <a:pathLst>
              <a:path w="44451" h="120651">
                <a:moveTo>
                  <a:pt x="0" y="0"/>
                </a:moveTo>
                <a:lnTo>
                  <a:pt x="6350" y="12700"/>
                </a:lnTo>
                <a:lnTo>
                  <a:pt x="12700" y="44450"/>
                </a:lnTo>
                <a:lnTo>
                  <a:pt x="19050" y="69850"/>
                </a:lnTo>
                <a:lnTo>
                  <a:pt x="25400" y="95250"/>
                </a:lnTo>
                <a:lnTo>
                  <a:pt x="31750" y="107950"/>
                </a:lnTo>
                <a:lnTo>
                  <a:pt x="44450" y="1206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68" name="SMARTINK"/>
          <p:cNvSpPr/>
          <p:nvPr/>
        </p:nvSpPr>
        <p:spPr bwMode="auto">
          <a:xfrm>
            <a:off x="1200149" y="2578099"/>
            <a:ext cx="6351" cy="1"/>
          </a:xfrm>
          <a:custGeom>
            <a:avLst/>
            <a:gdLst/>
            <a:ahLst/>
            <a:cxnLst/>
            <a:rect l="0" t="0" r="0" b="0"/>
            <a:pathLst>
              <a:path w="6351" h="1">
                <a:moveTo>
                  <a:pt x="6350" y="0"/>
                </a:moveTo>
                <a:lnTo>
                  <a:pt x="0" y="0"/>
                </a:lnTo>
              </a:path>
            </a:pathLst>
          </a:cu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69" name="SMARTINK"/>
          <p:cNvSpPr/>
          <p:nvPr/>
        </p:nvSpPr>
        <p:spPr bwMode="auto">
          <a:xfrm>
            <a:off x="1314449" y="2641599"/>
            <a:ext cx="107951" cy="95251"/>
          </a:xfrm>
          <a:custGeom>
            <a:avLst/>
            <a:gdLst/>
            <a:ahLst/>
            <a:cxnLst/>
            <a:rect l="0" t="0" r="0" b="0"/>
            <a:pathLst>
              <a:path w="107951" h="95251">
                <a:moveTo>
                  <a:pt x="0" y="0"/>
                </a:moveTo>
                <a:lnTo>
                  <a:pt x="12700" y="19050"/>
                </a:lnTo>
                <a:lnTo>
                  <a:pt x="12700" y="38100"/>
                </a:lnTo>
                <a:lnTo>
                  <a:pt x="12700" y="69850"/>
                </a:lnTo>
                <a:lnTo>
                  <a:pt x="12700" y="88900"/>
                </a:lnTo>
                <a:lnTo>
                  <a:pt x="25400" y="57150"/>
                </a:lnTo>
                <a:lnTo>
                  <a:pt x="31750" y="44450"/>
                </a:lnTo>
                <a:lnTo>
                  <a:pt x="44450" y="38100"/>
                </a:lnTo>
                <a:lnTo>
                  <a:pt x="63500" y="44450"/>
                </a:lnTo>
                <a:lnTo>
                  <a:pt x="88900" y="69850"/>
                </a:lnTo>
                <a:lnTo>
                  <a:pt x="107950" y="952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70" name="SMARTINK"/>
          <p:cNvSpPr/>
          <p:nvPr/>
        </p:nvSpPr>
        <p:spPr bwMode="auto">
          <a:xfrm>
            <a:off x="1485899" y="2559049"/>
            <a:ext cx="50801" cy="184151"/>
          </a:xfrm>
          <a:custGeom>
            <a:avLst/>
            <a:gdLst/>
            <a:ahLst/>
            <a:cxnLst/>
            <a:rect l="0" t="0" r="0" b="0"/>
            <a:pathLst>
              <a:path w="50801" h="184151">
                <a:moveTo>
                  <a:pt x="0" y="0"/>
                </a:moveTo>
                <a:lnTo>
                  <a:pt x="0" y="19050"/>
                </a:lnTo>
                <a:lnTo>
                  <a:pt x="0" y="50800"/>
                </a:lnTo>
                <a:lnTo>
                  <a:pt x="0" y="76200"/>
                </a:lnTo>
                <a:lnTo>
                  <a:pt x="0" y="95250"/>
                </a:lnTo>
                <a:lnTo>
                  <a:pt x="6350" y="114300"/>
                </a:lnTo>
                <a:lnTo>
                  <a:pt x="12700" y="146050"/>
                </a:lnTo>
                <a:lnTo>
                  <a:pt x="19050" y="158750"/>
                </a:lnTo>
                <a:lnTo>
                  <a:pt x="50800" y="184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71" name="SMARTINK"/>
          <p:cNvSpPr/>
          <p:nvPr/>
        </p:nvSpPr>
        <p:spPr bwMode="auto">
          <a:xfrm>
            <a:off x="1447799" y="2635249"/>
            <a:ext cx="120651" cy="6351"/>
          </a:xfrm>
          <a:custGeom>
            <a:avLst/>
            <a:gdLst/>
            <a:ahLst/>
            <a:cxnLst/>
            <a:rect l="0" t="0" r="0" b="0"/>
            <a:pathLst>
              <a:path w="120651" h="6351">
                <a:moveTo>
                  <a:pt x="12700" y="6350"/>
                </a:moveTo>
                <a:lnTo>
                  <a:pt x="0" y="0"/>
                </a:lnTo>
                <a:lnTo>
                  <a:pt x="31750" y="0"/>
                </a:lnTo>
                <a:lnTo>
                  <a:pt x="63500" y="0"/>
                </a:lnTo>
                <a:lnTo>
                  <a:pt x="95250" y="0"/>
                </a:lnTo>
                <a:lnTo>
                  <a:pt x="12065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72" name="SMARTINK"/>
          <p:cNvSpPr/>
          <p:nvPr/>
        </p:nvSpPr>
        <p:spPr bwMode="auto">
          <a:xfrm>
            <a:off x="1600199" y="2647949"/>
            <a:ext cx="57151" cy="76201"/>
          </a:xfrm>
          <a:custGeom>
            <a:avLst/>
            <a:gdLst/>
            <a:ahLst/>
            <a:cxnLst/>
            <a:rect l="0" t="0" r="0" b="0"/>
            <a:pathLst>
              <a:path w="57151" h="76201">
                <a:moveTo>
                  <a:pt x="38100" y="0"/>
                </a:moveTo>
                <a:lnTo>
                  <a:pt x="6350" y="12700"/>
                </a:lnTo>
                <a:lnTo>
                  <a:pt x="0" y="25400"/>
                </a:lnTo>
                <a:lnTo>
                  <a:pt x="0" y="50800"/>
                </a:lnTo>
                <a:lnTo>
                  <a:pt x="6350" y="69850"/>
                </a:lnTo>
                <a:lnTo>
                  <a:pt x="19050" y="76200"/>
                </a:lnTo>
                <a:lnTo>
                  <a:pt x="31750" y="69850"/>
                </a:lnTo>
                <a:lnTo>
                  <a:pt x="50800" y="63500"/>
                </a:lnTo>
                <a:lnTo>
                  <a:pt x="57150" y="44450"/>
                </a:lnTo>
                <a:lnTo>
                  <a:pt x="57150" y="25400"/>
                </a:lnTo>
                <a:lnTo>
                  <a:pt x="3810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73" name="SMARTINK"/>
          <p:cNvSpPr/>
          <p:nvPr/>
        </p:nvSpPr>
        <p:spPr bwMode="auto">
          <a:xfrm>
            <a:off x="1955799" y="2628899"/>
            <a:ext cx="12701" cy="82551"/>
          </a:xfrm>
          <a:custGeom>
            <a:avLst/>
            <a:gdLst/>
            <a:ahLst/>
            <a:cxnLst/>
            <a:rect l="0" t="0" r="0" b="0"/>
            <a:pathLst>
              <a:path w="12701" h="82551">
                <a:moveTo>
                  <a:pt x="12700" y="0"/>
                </a:moveTo>
                <a:lnTo>
                  <a:pt x="0" y="19050"/>
                </a:lnTo>
                <a:lnTo>
                  <a:pt x="0" y="44450"/>
                </a:lnTo>
                <a:lnTo>
                  <a:pt x="6350" y="825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74" name="SMARTINK"/>
          <p:cNvSpPr/>
          <p:nvPr/>
        </p:nvSpPr>
        <p:spPr bwMode="auto">
          <a:xfrm>
            <a:off x="1930399" y="2565399"/>
            <a:ext cx="31751" cy="12701"/>
          </a:xfrm>
          <a:custGeom>
            <a:avLst/>
            <a:gdLst/>
            <a:ahLst/>
            <a:cxnLst/>
            <a:rect l="0" t="0" r="0" b="0"/>
            <a:pathLst>
              <a:path w="31751" h="12701">
                <a:moveTo>
                  <a:pt x="12700" y="12700"/>
                </a:moveTo>
                <a:lnTo>
                  <a:pt x="0" y="0"/>
                </a:lnTo>
                <a:lnTo>
                  <a:pt x="3175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75" name="SMARTINK"/>
          <p:cNvSpPr/>
          <p:nvPr/>
        </p:nvSpPr>
        <p:spPr bwMode="auto">
          <a:xfrm>
            <a:off x="2070099" y="2622549"/>
            <a:ext cx="50801" cy="76201"/>
          </a:xfrm>
          <a:custGeom>
            <a:avLst/>
            <a:gdLst/>
            <a:ahLst/>
            <a:cxnLst/>
            <a:rect l="0" t="0" r="0" b="0"/>
            <a:pathLst>
              <a:path w="50801" h="76201">
                <a:moveTo>
                  <a:pt x="31750" y="0"/>
                </a:moveTo>
                <a:lnTo>
                  <a:pt x="12700" y="12700"/>
                </a:lnTo>
                <a:lnTo>
                  <a:pt x="6350" y="25400"/>
                </a:lnTo>
                <a:lnTo>
                  <a:pt x="0" y="38100"/>
                </a:lnTo>
                <a:lnTo>
                  <a:pt x="6350" y="50800"/>
                </a:lnTo>
                <a:lnTo>
                  <a:pt x="25400" y="69850"/>
                </a:lnTo>
                <a:lnTo>
                  <a:pt x="38100" y="76200"/>
                </a:lnTo>
                <a:lnTo>
                  <a:pt x="50800" y="63500"/>
                </a:lnTo>
                <a:lnTo>
                  <a:pt x="38100" y="25400"/>
                </a:lnTo>
                <a:lnTo>
                  <a:pt x="2540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76" name="SMARTINK"/>
          <p:cNvSpPr/>
          <p:nvPr/>
        </p:nvSpPr>
        <p:spPr bwMode="auto">
          <a:xfrm>
            <a:off x="2178049" y="2616199"/>
            <a:ext cx="133351" cy="63501"/>
          </a:xfrm>
          <a:custGeom>
            <a:avLst/>
            <a:gdLst/>
            <a:ahLst/>
            <a:cxnLst/>
            <a:rect l="0" t="0" r="0" b="0"/>
            <a:pathLst>
              <a:path w="133351" h="63501">
                <a:moveTo>
                  <a:pt x="0" y="0"/>
                </a:moveTo>
                <a:lnTo>
                  <a:pt x="0" y="19050"/>
                </a:lnTo>
                <a:lnTo>
                  <a:pt x="6350" y="44450"/>
                </a:lnTo>
                <a:lnTo>
                  <a:pt x="6350" y="63500"/>
                </a:lnTo>
                <a:lnTo>
                  <a:pt x="25400" y="38100"/>
                </a:lnTo>
                <a:lnTo>
                  <a:pt x="31750" y="25400"/>
                </a:lnTo>
                <a:lnTo>
                  <a:pt x="57150" y="31750"/>
                </a:lnTo>
                <a:lnTo>
                  <a:pt x="76200" y="44450"/>
                </a:lnTo>
                <a:lnTo>
                  <a:pt x="101600" y="50800"/>
                </a:lnTo>
                <a:lnTo>
                  <a:pt x="133350" y="635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77" name="SMARTINK"/>
          <p:cNvSpPr/>
          <p:nvPr/>
        </p:nvSpPr>
        <p:spPr bwMode="auto">
          <a:xfrm>
            <a:off x="2368549" y="2597149"/>
            <a:ext cx="38101" cy="127001"/>
          </a:xfrm>
          <a:custGeom>
            <a:avLst/>
            <a:gdLst/>
            <a:ahLst/>
            <a:cxnLst/>
            <a:rect l="0" t="0" r="0" b="0"/>
            <a:pathLst>
              <a:path w="38101" h="127001">
                <a:moveTo>
                  <a:pt x="38100" y="19050"/>
                </a:moveTo>
                <a:lnTo>
                  <a:pt x="31750" y="6350"/>
                </a:lnTo>
                <a:lnTo>
                  <a:pt x="19050" y="0"/>
                </a:lnTo>
                <a:lnTo>
                  <a:pt x="6350" y="6350"/>
                </a:lnTo>
                <a:lnTo>
                  <a:pt x="0" y="19050"/>
                </a:lnTo>
                <a:lnTo>
                  <a:pt x="0" y="38100"/>
                </a:lnTo>
                <a:lnTo>
                  <a:pt x="19050" y="69850"/>
                </a:lnTo>
                <a:lnTo>
                  <a:pt x="38100" y="101600"/>
                </a:lnTo>
                <a:lnTo>
                  <a:pt x="31750" y="114300"/>
                </a:lnTo>
                <a:lnTo>
                  <a:pt x="19050" y="1270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78" name="SMARTINK"/>
          <p:cNvSpPr/>
          <p:nvPr/>
        </p:nvSpPr>
        <p:spPr bwMode="auto">
          <a:xfrm>
            <a:off x="996949" y="1727199"/>
            <a:ext cx="2863851" cy="1244601"/>
          </a:xfrm>
          <a:custGeom>
            <a:avLst/>
            <a:gdLst/>
            <a:ahLst/>
            <a:cxnLst/>
            <a:rect l="0" t="0" r="0" b="0"/>
            <a:pathLst>
              <a:path w="2863851" h="1244601">
                <a:moveTo>
                  <a:pt x="2806700" y="107950"/>
                </a:moveTo>
                <a:lnTo>
                  <a:pt x="2800350" y="95250"/>
                </a:lnTo>
                <a:lnTo>
                  <a:pt x="2768600" y="82550"/>
                </a:lnTo>
                <a:lnTo>
                  <a:pt x="2743200" y="82550"/>
                </a:lnTo>
                <a:lnTo>
                  <a:pt x="2711450" y="69850"/>
                </a:lnTo>
                <a:lnTo>
                  <a:pt x="2686050" y="69850"/>
                </a:lnTo>
                <a:lnTo>
                  <a:pt x="2654300" y="63500"/>
                </a:lnTo>
                <a:lnTo>
                  <a:pt x="2628900" y="63500"/>
                </a:lnTo>
                <a:lnTo>
                  <a:pt x="2603500" y="57150"/>
                </a:lnTo>
                <a:lnTo>
                  <a:pt x="2578100" y="57150"/>
                </a:lnTo>
                <a:lnTo>
                  <a:pt x="2546350" y="57150"/>
                </a:lnTo>
                <a:lnTo>
                  <a:pt x="2520950" y="57150"/>
                </a:lnTo>
                <a:lnTo>
                  <a:pt x="2495550" y="57150"/>
                </a:lnTo>
                <a:lnTo>
                  <a:pt x="2470150" y="50800"/>
                </a:lnTo>
                <a:lnTo>
                  <a:pt x="2444750" y="50800"/>
                </a:lnTo>
                <a:lnTo>
                  <a:pt x="2419350" y="50800"/>
                </a:lnTo>
                <a:lnTo>
                  <a:pt x="2393950" y="44450"/>
                </a:lnTo>
                <a:lnTo>
                  <a:pt x="2374900" y="44450"/>
                </a:lnTo>
                <a:lnTo>
                  <a:pt x="2343150" y="44450"/>
                </a:lnTo>
                <a:lnTo>
                  <a:pt x="2324100" y="44450"/>
                </a:lnTo>
                <a:lnTo>
                  <a:pt x="2305050" y="38100"/>
                </a:lnTo>
                <a:lnTo>
                  <a:pt x="2273300" y="38100"/>
                </a:lnTo>
                <a:lnTo>
                  <a:pt x="2254250" y="38100"/>
                </a:lnTo>
                <a:lnTo>
                  <a:pt x="2235200" y="38100"/>
                </a:lnTo>
                <a:lnTo>
                  <a:pt x="2216150" y="38100"/>
                </a:lnTo>
                <a:lnTo>
                  <a:pt x="2197100" y="31750"/>
                </a:lnTo>
                <a:lnTo>
                  <a:pt x="2165350" y="31750"/>
                </a:lnTo>
                <a:lnTo>
                  <a:pt x="2146300" y="31750"/>
                </a:lnTo>
                <a:lnTo>
                  <a:pt x="2114550" y="31750"/>
                </a:lnTo>
                <a:lnTo>
                  <a:pt x="2089150" y="25400"/>
                </a:lnTo>
                <a:lnTo>
                  <a:pt x="2057400" y="25400"/>
                </a:lnTo>
                <a:lnTo>
                  <a:pt x="2025650" y="25400"/>
                </a:lnTo>
                <a:lnTo>
                  <a:pt x="2000250" y="25400"/>
                </a:lnTo>
                <a:lnTo>
                  <a:pt x="1974850" y="25400"/>
                </a:lnTo>
                <a:lnTo>
                  <a:pt x="1943100" y="25400"/>
                </a:lnTo>
                <a:lnTo>
                  <a:pt x="1917700" y="25400"/>
                </a:lnTo>
                <a:lnTo>
                  <a:pt x="1885950" y="19050"/>
                </a:lnTo>
                <a:lnTo>
                  <a:pt x="1860550" y="19050"/>
                </a:lnTo>
                <a:lnTo>
                  <a:pt x="1828800" y="19050"/>
                </a:lnTo>
                <a:lnTo>
                  <a:pt x="1803400" y="12700"/>
                </a:lnTo>
                <a:lnTo>
                  <a:pt x="1778000" y="12700"/>
                </a:lnTo>
                <a:lnTo>
                  <a:pt x="1746250" y="12700"/>
                </a:lnTo>
                <a:lnTo>
                  <a:pt x="1720850" y="6350"/>
                </a:lnTo>
                <a:lnTo>
                  <a:pt x="1695450" y="6350"/>
                </a:lnTo>
                <a:lnTo>
                  <a:pt x="1663700" y="6350"/>
                </a:lnTo>
                <a:lnTo>
                  <a:pt x="1638300" y="6350"/>
                </a:lnTo>
                <a:lnTo>
                  <a:pt x="1606550" y="6350"/>
                </a:lnTo>
                <a:lnTo>
                  <a:pt x="1581150" y="0"/>
                </a:lnTo>
                <a:lnTo>
                  <a:pt x="1555750" y="0"/>
                </a:lnTo>
                <a:lnTo>
                  <a:pt x="1524000" y="0"/>
                </a:lnTo>
                <a:lnTo>
                  <a:pt x="1492250" y="0"/>
                </a:lnTo>
                <a:lnTo>
                  <a:pt x="1447800" y="0"/>
                </a:lnTo>
                <a:lnTo>
                  <a:pt x="1416050" y="0"/>
                </a:lnTo>
                <a:lnTo>
                  <a:pt x="1384300" y="0"/>
                </a:lnTo>
                <a:lnTo>
                  <a:pt x="1358900" y="0"/>
                </a:lnTo>
                <a:lnTo>
                  <a:pt x="1333500" y="6350"/>
                </a:lnTo>
                <a:lnTo>
                  <a:pt x="1301750" y="6350"/>
                </a:lnTo>
                <a:lnTo>
                  <a:pt x="1270000" y="12700"/>
                </a:lnTo>
                <a:lnTo>
                  <a:pt x="1244600" y="19050"/>
                </a:lnTo>
                <a:lnTo>
                  <a:pt x="1212850" y="19050"/>
                </a:lnTo>
                <a:lnTo>
                  <a:pt x="1181100" y="25400"/>
                </a:lnTo>
                <a:lnTo>
                  <a:pt x="1155700" y="25400"/>
                </a:lnTo>
                <a:lnTo>
                  <a:pt x="1123950" y="31750"/>
                </a:lnTo>
                <a:lnTo>
                  <a:pt x="1092200" y="38100"/>
                </a:lnTo>
                <a:lnTo>
                  <a:pt x="1066800" y="44450"/>
                </a:lnTo>
                <a:lnTo>
                  <a:pt x="1041400" y="50800"/>
                </a:lnTo>
                <a:lnTo>
                  <a:pt x="1016000" y="57150"/>
                </a:lnTo>
                <a:lnTo>
                  <a:pt x="990600" y="57150"/>
                </a:lnTo>
                <a:lnTo>
                  <a:pt x="965200" y="63500"/>
                </a:lnTo>
                <a:lnTo>
                  <a:pt x="939800" y="69850"/>
                </a:lnTo>
                <a:lnTo>
                  <a:pt x="914400" y="76200"/>
                </a:lnTo>
                <a:lnTo>
                  <a:pt x="889000" y="76200"/>
                </a:lnTo>
                <a:lnTo>
                  <a:pt x="863600" y="82550"/>
                </a:lnTo>
                <a:lnTo>
                  <a:pt x="838200" y="82550"/>
                </a:lnTo>
                <a:lnTo>
                  <a:pt x="812800" y="88900"/>
                </a:lnTo>
                <a:lnTo>
                  <a:pt x="787400" y="88900"/>
                </a:lnTo>
                <a:lnTo>
                  <a:pt x="762000" y="88900"/>
                </a:lnTo>
                <a:lnTo>
                  <a:pt x="736600" y="95250"/>
                </a:lnTo>
                <a:lnTo>
                  <a:pt x="717550" y="95250"/>
                </a:lnTo>
                <a:lnTo>
                  <a:pt x="692150" y="95250"/>
                </a:lnTo>
                <a:lnTo>
                  <a:pt x="673100" y="95250"/>
                </a:lnTo>
                <a:lnTo>
                  <a:pt x="654050" y="95250"/>
                </a:lnTo>
                <a:lnTo>
                  <a:pt x="628650" y="95250"/>
                </a:lnTo>
                <a:lnTo>
                  <a:pt x="609600" y="95250"/>
                </a:lnTo>
                <a:lnTo>
                  <a:pt x="590550" y="95250"/>
                </a:lnTo>
                <a:lnTo>
                  <a:pt x="558800" y="95250"/>
                </a:lnTo>
                <a:lnTo>
                  <a:pt x="527050" y="101600"/>
                </a:lnTo>
                <a:lnTo>
                  <a:pt x="501650" y="101600"/>
                </a:lnTo>
                <a:lnTo>
                  <a:pt x="469900" y="101600"/>
                </a:lnTo>
                <a:lnTo>
                  <a:pt x="444500" y="101600"/>
                </a:lnTo>
                <a:lnTo>
                  <a:pt x="412750" y="107950"/>
                </a:lnTo>
                <a:lnTo>
                  <a:pt x="387350" y="107950"/>
                </a:lnTo>
                <a:lnTo>
                  <a:pt x="361950" y="114300"/>
                </a:lnTo>
                <a:lnTo>
                  <a:pt x="336550" y="120650"/>
                </a:lnTo>
                <a:lnTo>
                  <a:pt x="311150" y="127000"/>
                </a:lnTo>
                <a:lnTo>
                  <a:pt x="279400" y="133350"/>
                </a:lnTo>
                <a:lnTo>
                  <a:pt x="254000" y="146050"/>
                </a:lnTo>
                <a:lnTo>
                  <a:pt x="222250" y="165100"/>
                </a:lnTo>
                <a:lnTo>
                  <a:pt x="196850" y="184150"/>
                </a:lnTo>
                <a:lnTo>
                  <a:pt x="171450" y="196850"/>
                </a:lnTo>
                <a:lnTo>
                  <a:pt x="146050" y="222250"/>
                </a:lnTo>
                <a:lnTo>
                  <a:pt x="127000" y="254000"/>
                </a:lnTo>
                <a:lnTo>
                  <a:pt x="114300" y="279400"/>
                </a:lnTo>
                <a:lnTo>
                  <a:pt x="101600" y="304800"/>
                </a:lnTo>
                <a:lnTo>
                  <a:pt x="88900" y="330200"/>
                </a:lnTo>
                <a:lnTo>
                  <a:pt x="76200" y="355600"/>
                </a:lnTo>
                <a:lnTo>
                  <a:pt x="63500" y="381000"/>
                </a:lnTo>
                <a:lnTo>
                  <a:pt x="50800" y="393700"/>
                </a:lnTo>
                <a:lnTo>
                  <a:pt x="50800" y="419100"/>
                </a:lnTo>
                <a:lnTo>
                  <a:pt x="44450" y="444500"/>
                </a:lnTo>
                <a:lnTo>
                  <a:pt x="31750" y="476250"/>
                </a:lnTo>
                <a:lnTo>
                  <a:pt x="25400" y="501650"/>
                </a:lnTo>
                <a:lnTo>
                  <a:pt x="19050" y="527050"/>
                </a:lnTo>
                <a:lnTo>
                  <a:pt x="12700" y="558800"/>
                </a:lnTo>
                <a:lnTo>
                  <a:pt x="6350" y="590550"/>
                </a:lnTo>
                <a:lnTo>
                  <a:pt x="0" y="615950"/>
                </a:lnTo>
                <a:lnTo>
                  <a:pt x="0" y="641350"/>
                </a:lnTo>
                <a:lnTo>
                  <a:pt x="0" y="666750"/>
                </a:lnTo>
                <a:lnTo>
                  <a:pt x="0" y="692150"/>
                </a:lnTo>
                <a:lnTo>
                  <a:pt x="6350" y="717550"/>
                </a:lnTo>
                <a:lnTo>
                  <a:pt x="12700" y="742950"/>
                </a:lnTo>
                <a:lnTo>
                  <a:pt x="19050" y="768350"/>
                </a:lnTo>
                <a:lnTo>
                  <a:pt x="25400" y="787400"/>
                </a:lnTo>
                <a:lnTo>
                  <a:pt x="31750" y="819150"/>
                </a:lnTo>
                <a:lnTo>
                  <a:pt x="38100" y="844550"/>
                </a:lnTo>
                <a:lnTo>
                  <a:pt x="50800" y="869950"/>
                </a:lnTo>
                <a:lnTo>
                  <a:pt x="57150" y="895350"/>
                </a:lnTo>
                <a:lnTo>
                  <a:pt x="69850" y="927100"/>
                </a:lnTo>
                <a:lnTo>
                  <a:pt x="82550" y="952500"/>
                </a:lnTo>
                <a:lnTo>
                  <a:pt x="95250" y="977900"/>
                </a:lnTo>
                <a:lnTo>
                  <a:pt x="107950" y="1009650"/>
                </a:lnTo>
                <a:lnTo>
                  <a:pt x="114300" y="1022350"/>
                </a:lnTo>
                <a:lnTo>
                  <a:pt x="139700" y="1054100"/>
                </a:lnTo>
                <a:lnTo>
                  <a:pt x="165100" y="1079500"/>
                </a:lnTo>
                <a:lnTo>
                  <a:pt x="196850" y="1104900"/>
                </a:lnTo>
                <a:lnTo>
                  <a:pt x="228600" y="1123950"/>
                </a:lnTo>
                <a:lnTo>
                  <a:pt x="254000" y="1136650"/>
                </a:lnTo>
                <a:lnTo>
                  <a:pt x="279400" y="1155700"/>
                </a:lnTo>
                <a:lnTo>
                  <a:pt x="304800" y="1162050"/>
                </a:lnTo>
                <a:lnTo>
                  <a:pt x="336550" y="1168400"/>
                </a:lnTo>
                <a:lnTo>
                  <a:pt x="368300" y="1181100"/>
                </a:lnTo>
                <a:lnTo>
                  <a:pt x="400050" y="1187450"/>
                </a:lnTo>
                <a:lnTo>
                  <a:pt x="431800" y="1193800"/>
                </a:lnTo>
                <a:lnTo>
                  <a:pt x="450850" y="1200150"/>
                </a:lnTo>
                <a:lnTo>
                  <a:pt x="476250" y="1200150"/>
                </a:lnTo>
                <a:lnTo>
                  <a:pt x="501650" y="1206500"/>
                </a:lnTo>
                <a:lnTo>
                  <a:pt x="527050" y="1212850"/>
                </a:lnTo>
                <a:lnTo>
                  <a:pt x="552450" y="1212850"/>
                </a:lnTo>
                <a:lnTo>
                  <a:pt x="577850" y="1212850"/>
                </a:lnTo>
                <a:lnTo>
                  <a:pt x="609600" y="1219200"/>
                </a:lnTo>
                <a:lnTo>
                  <a:pt x="635000" y="1225550"/>
                </a:lnTo>
                <a:lnTo>
                  <a:pt x="660400" y="1225550"/>
                </a:lnTo>
                <a:lnTo>
                  <a:pt x="685800" y="1225550"/>
                </a:lnTo>
                <a:lnTo>
                  <a:pt x="717550" y="1231900"/>
                </a:lnTo>
                <a:lnTo>
                  <a:pt x="742950" y="1238250"/>
                </a:lnTo>
                <a:lnTo>
                  <a:pt x="774700" y="1238250"/>
                </a:lnTo>
                <a:lnTo>
                  <a:pt x="806450" y="1238250"/>
                </a:lnTo>
                <a:lnTo>
                  <a:pt x="850900" y="1244600"/>
                </a:lnTo>
                <a:lnTo>
                  <a:pt x="882650" y="1244600"/>
                </a:lnTo>
                <a:lnTo>
                  <a:pt x="914400" y="1244600"/>
                </a:lnTo>
                <a:lnTo>
                  <a:pt x="946150" y="1244600"/>
                </a:lnTo>
                <a:lnTo>
                  <a:pt x="977900" y="1244600"/>
                </a:lnTo>
                <a:lnTo>
                  <a:pt x="996950" y="1244600"/>
                </a:lnTo>
                <a:lnTo>
                  <a:pt x="1028700" y="1244600"/>
                </a:lnTo>
                <a:lnTo>
                  <a:pt x="1060450" y="1244600"/>
                </a:lnTo>
                <a:lnTo>
                  <a:pt x="1092200" y="1244600"/>
                </a:lnTo>
                <a:lnTo>
                  <a:pt x="1123950" y="1244600"/>
                </a:lnTo>
                <a:lnTo>
                  <a:pt x="1149350" y="1244600"/>
                </a:lnTo>
                <a:lnTo>
                  <a:pt x="1181100" y="1238250"/>
                </a:lnTo>
                <a:lnTo>
                  <a:pt x="1206500" y="1238250"/>
                </a:lnTo>
                <a:lnTo>
                  <a:pt x="1225550" y="1231900"/>
                </a:lnTo>
                <a:lnTo>
                  <a:pt x="1270000" y="1225550"/>
                </a:lnTo>
                <a:lnTo>
                  <a:pt x="1301750" y="1225550"/>
                </a:lnTo>
                <a:lnTo>
                  <a:pt x="1333500" y="1219200"/>
                </a:lnTo>
                <a:lnTo>
                  <a:pt x="1358900" y="1219200"/>
                </a:lnTo>
                <a:lnTo>
                  <a:pt x="1390650" y="1219200"/>
                </a:lnTo>
                <a:lnTo>
                  <a:pt x="1422400" y="1212850"/>
                </a:lnTo>
                <a:lnTo>
                  <a:pt x="1447800" y="1206500"/>
                </a:lnTo>
                <a:lnTo>
                  <a:pt x="1479550" y="1206500"/>
                </a:lnTo>
                <a:lnTo>
                  <a:pt x="1511300" y="1200150"/>
                </a:lnTo>
                <a:lnTo>
                  <a:pt x="1536700" y="1200150"/>
                </a:lnTo>
                <a:lnTo>
                  <a:pt x="1562100" y="1200150"/>
                </a:lnTo>
                <a:lnTo>
                  <a:pt x="1593850" y="1193800"/>
                </a:lnTo>
                <a:lnTo>
                  <a:pt x="1625600" y="1193800"/>
                </a:lnTo>
                <a:lnTo>
                  <a:pt x="1651000" y="1187450"/>
                </a:lnTo>
                <a:lnTo>
                  <a:pt x="1682750" y="1187450"/>
                </a:lnTo>
                <a:lnTo>
                  <a:pt x="1714500" y="1181100"/>
                </a:lnTo>
                <a:lnTo>
                  <a:pt x="1739900" y="1181100"/>
                </a:lnTo>
                <a:lnTo>
                  <a:pt x="1758950" y="1174750"/>
                </a:lnTo>
                <a:lnTo>
                  <a:pt x="1790700" y="1174750"/>
                </a:lnTo>
                <a:lnTo>
                  <a:pt x="1816100" y="1168400"/>
                </a:lnTo>
                <a:lnTo>
                  <a:pt x="1847850" y="1168400"/>
                </a:lnTo>
                <a:lnTo>
                  <a:pt x="1879600" y="1168400"/>
                </a:lnTo>
                <a:lnTo>
                  <a:pt x="1905000" y="1162050"/>
                </a:lnTo>
                <a:lnTo>
                  <a:pt x="1936750" y="1155700"/>
                </a:lnTo>
                <a:lnTo>
                  <a:pt x="1968500" y="1155700"/>
                </a:lnTo>
                <a:lnTo>
                  <a:pt x="1993900" y="1149350"/>
                </a:lnTo>
                <a:lnTo>
                  <a:pt x="2025650" y="1136650"/>
                </a:lnTo>
                <a:lnTo>
                  <a:pt x="2051050" y="1130300"/>
                </a:lnTo>
                <a:lnTo>
                  <a:pt x="2082800" y="1123950"/>
                </a:lnTo>
                <a:lnTo>
                  <a:pt x="2114550" y="1117600"/>
                </a:lnTo>
                <a:lnTo>
                  <a:pt x="2139950" y="1104900"/>
                </a:lnTo>
                <a:lnTo>
                  <a:pt x="2165350" y="1098550"/>
                </a:lnTo>
                <a:lnTo>
                  <a:pt x="2190750" y="1092200"/>
                </a:lnTo>
                <a:lnTo>
                  <a:pt x="2216150" y="1079500"/>
                </a:lnTo>
                <a:lnTo>
                  <a:pt x="2241550" y="1066800"/>
                </a:lnTo>
                <a:lnTo>
                  <a:pt x="2266950" y="1060450"/>
                </a:lnTo>
                <a:lnTo>
                  <a:pt x="2292350" y="1047750"/>
                </a:lnTo>
                <a:lnTo>
                  <a:pt x="2311400" y="1035050"/>
                </a:lnTo>
                <a:lnTo>
                  <a:pt x="2336800" y="1022350"/>
                </a:lnTo>
                <a:lnTo>
                  <a:pt x="2355850" y="1016000"/>
                </a:lnTo>
                <a:lnTo>
                  <a:pt x="2387600" y="996950"/>
                </a:lnTo>
                <a:lnTo>
                  <a:pt x="2419350" y="977900"/>
                </a:lnTo>
                <a:lnTo>
                  <a:pt x="2451100" y="965200"/>
                </a:lnTo>
                <a:lnTo>
                  <a:pt x="2476500" y="946150"/>
                </a:lnTo>
                <a:lnTo>
                  <a:pt x="2508250" y="927100"/>
                </a:lnTo>
                <a:lnTo>
                  <a:pt x="2533650" y="901700"/>
                </a:lnTo>
                <a:lnTo>
                  <a:pt x="2559050" y="882650"/>
                </a:lnTo>
                <a:lnTo>
                  <a:pt x="2590800" y="863600"/>
                </a:lnTo>
                <a:lnTo>
                  <a:pt x="2603500" y="850900"/>
                </a:lnTo>
                <a:lnTo>
                  <a:pt x="2635250" y="819150"/>
                </a:lnTo>
                <a:lnTo>
                  <a:pt x="2660650" y="787400"/>
                </a:lnTo>
                <a:lnTo>
                  <a:pt x="2686050" y="755650"/>
                </a:lnTo>
                <a:lnTo>
                  <a:pt x="2711450" y="723900"/>
                </a:lnTo>
                <a:lnTo>
                  <a:pt x="2736850" y="698500"/>
                </a:lnTo>
                <a:lnTo>
                  <a:pt x="2755900" y="666750"/>
                </a:lnTo>
                <a:lnTo>
                  <a:pt x="2774950" y="641350"/>
                </a:lnTo>
                <a:lnTo>
                  <a:pt x="2794000" y="609600"/>
                </a:lnTo>
                <a:lnTo>
                  <a:pt x="2806700" y="590550"/>
                </a:lnTo>
                <a:lnTo>
                  <a:pt x="2819400" y="558800"/>
                </a:lnTo>
                <a:lnTo>
                  <a:pt x="2832100" y="527050"/>
                </a:lnTo>
                <a:lnTo>
                  <a:pt x="2844800" y="501650"/>
                </a:lnTo>
                <a:lnTo>
                  <a:pt x="2851150" y="482600"/>
                </a:lnTo>
                <a:lnTo>
                  <a:pt x="2857500" y="450850"/>
                </a:lnTo>
                <a:lnTo>
                  <a:pt x="2857500" y="431800"/>
                </a:lnTo>
                <a:lnTo>
                  <a:pt x="2863850" y="406400"/>
                </a:lnTo>
                <a:lnTo>
                  <a:pt x="2863850" y="381000"/>
                </a:lnTo>
                <a:lnTo>
                  <a:pt x="2863850" y="355600"/>
                </a:lnTo>
                <a:lnTo>
                  <a:pt x="2863850" y="330200"/>
                </a:lnTo>
                <a:lnTo>
                  <a:pt x="2863850" y="304800"/>
                </a:lnTo>
                <a:lnTo>
                  <a:pt x="2857500" y="273050"/>
                </a:lnTo>
                <a:lnTo>
                  <a:pt x="2857500" y="247650"/>
                </a:lnTo>
                <a:lnTo>
                  <a:pt x="2844800" y="215900"/>
                </a:lnTo>
                <a:lnTo>
                  <a:pt x="2838450" y="190500"/>
                </a:lnTo>
                <a:lnTo>
                  <a:pt x="2825750" y="165100"/>
                </a:lnTo>
                <a:lnTo>
                  <a:pt x="2813050" y="13970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79" name="SMARTINK"/>
          <p:cNvSpPr/>
          <p:nvPr/>
        </p:nvSpPr>
        <p:spPr bwMode="auto">
          <a:xfrm>
            <a:off x="2482849" y="2686049"/>
            <a:ext cx="1" cy="6351"/>
          </a:xfrm>
          <a:custGeom>
            <a:avLst/>
            <a:gdLst/>
            <a:ahLst/>
            <a:cxnLst/>
            <a:rect l="0" t="0" r="0" b="0"/>
            <a:pathLst>
              <a:path w="1" h="6351">
                <a:moveTo>
                  <a:pt x="0" y="0"/>
                </a:moveTo>
                <a:lnTo>
                  <a:pt x="0" y="6350"/>
                </a:lnTo>
              </a:path>
            </a:pathLst>
          </a:cu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80" name="SMARTINK"/>
          <p:cNvSpPr/>
          <p:nvPr/>
        </p:nvSpPr>
        <p:spPr bwMode="auto">
          <a:xfrm>
            <a:off x="908049" y="4806949"/>
            <a:ext cx="76201" cy="184151"/>
          </a:xfrm>
          <a:custGeom>
            <a:avLst/>
            <a:gdLst/>
            <a:ahLst/>
            <a:cxnLst/>
            <a:rect l="0" t="0" r="0" b="0"/>
            <a:pathLst>
              <a:path w="76201" h="184151">
                <a:moveTo>
                  <a:pt x="76200" y="44450"/>
                </a:moveTo>
                <a:lnTo>
                  <a:pt x="69850" y="12700"/>
                </a:lnTo>
                <a:lnTo>
                  <a:pt x="63500" y="0"/>
                </a:lnTo>
                <a:lnTo>
                  <a:pt x="44450" y="6350"/>
                </a:lnTo>
                <a:lnTo>
                  <a:pt x="25400" y="25400"/>
                </a:lnTo>
                <a:lnTo>
                  <a:pt x="12700" y="57150"/>
                </a:lnTo>
                <a:lnTo>
                  <a:pt x="6350" y="76200"/>
                </a:lnTo>
                <a:lnTo>
                  <a:pt x="0" y="101600"/>
                </a:lnTo>
                <a:lnTo>
                  <a:pt x="0" y="133350"/>
                </a:lnTo>
                <a:lnTo>
                  <a:pt x="6350" y="158750"/>
                </a:lnTo>
                <a:lnTo>
                  <a:pt x="19050" y="177800"/>
                </a:lnTo>
                <a:lnTo>
                  <a:pt x="31750" y="184150"/>
                </a:lnTo>
                <a:lnTo>
                  <a:pt x="76200" y="184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81" name="SMARTINK"/>
          <p:cNvSpPr/>
          <p:nvPr/>
        </p:nvSpPr>
        <p:spPr bwMode="auto">
          <a:xfrm>
            <a:off x="1092199" y="4781549"/>
            <a:ext cx="19051" cy="203201"/>
          </a:xfrm>
          <a:custGeom>
            <a:avLst/>
            <a:gdLst/>
            <a:ahLst/>
            <a:cxnLst/>
            <a:rect l="0" t="0" r="0" b="0"/>
            <a:pathLst>
              <a:path w="19051" h="203201">
                <a:moveTo>
                  <a:pt x="6350" y="0"/>
                </a:moveTo>
                <a:lnTo>
                  <a:pt x="0" y="38100"/>
                </a:lnTo>
                <a:lnTo>
                  <a:pt x="0" y="57150"/>
                </a:lnTo>
                <a:lnTo>
                  <a:pt x="0" y="82550"/>
                </a:lnTo>
                <a:lnTo>
                  <a:pt x="0" y="107950"/>
                </a:lnTo>
                <a:lnTo>
                  <a:pt x="0" y="139700"/>
                </a:lnTo>
                <a:lnTo>
                  <a:pt x="6350" y="165100"/>
                </a:lnTo>
                <a:lnTo>
                  <a:pt x="6350" y="184150"/>
                </a:lnTo>
                <a:lnTo>
                  <a:pt x="19050" y="2032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82" name="SMARTINK"/>
          <p:cNvSpPr/>
          <p:nvPr/>
        </p:nvSpPr>
        <p:spPr bwMode="auto">
          <a:xfrm>
            <a:off x="1187449" y="4794249"/>
            <a:ext cx="12701" cy="184151"/>
          </a:xfrm>
          <a:custGeom>
            <a:avLst/>
            <a:gdLst/>
            <a:ahLst/>
            <a:cxnLst/>
            <a:rect l="0" t="0" r="0" b="0"/>
            <a:pathLst>
              <a:path w="12701" h="184151">
                <a:moveTo>
                  <a:pt x="12700" y="0"/>
                </a:moveTo>
                <a:lnTo>
                  <a:pt x="0" y="19050"/>
                </a:lnTo>
                <a:lnTo>
                  <a:pt x="0" y="44450"/>
                </a:lnTo>
                <a:lnTo>
                  <a:pt x="0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0" y="152400"/>
                </a:lnTo>
                <a:lnTo>
                  <a:pt x="0" y="184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83" name="SMARTINK"/>
          <p:cNvSpPr/>
          <p:nvPr/>
        </p:nvSpPr>
        <p:spPr bwMode="auto">
          <a:xfrm>
            <a:off x="1130299" y="4895849"/>
            <a:ext cx="69851" cy="19051"/>
          </a:xfrm>
          <a:custGeom>
            <a:avLst/>
            <a:gdLst/>
            <a:ahLst/>
            <a:cxnLst/>
            <a:rect l="0" t="0" r="0" b="0"/>
            <a:pathLst>
              <a:path w="69851" h="19051">
                <a:moveTo>
                  <a:pt x="6350" y="19050"/>
                </a:moveTo>
                <a:lnTo>
                  <a:pt x="0" y="6350"/>
                </a:lnTo>
                <a:lnTo>
                  <a:pt x="25400" y="0"/>
                </a:lnTo>
                <a:lnTo>
                  <a:pt x="57150" y="0"/>
                </a:lnTo>
                <a:lnTo>
                  <a:pt x="698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84" name="SMARTINK"/>
          <p:cNvSpPr/>
          <p:nvPr/>
        </p:nvSpPr>
        <p:spPr bwMode="auto">
          <a:xfrm>
            <a:off x="1225549" y="4927599"/>
            <a:ext cx="82551" cy="120651"/>
          </a:xfrm>
          <a:custGeom>
            <a:avLst/>
            <a:gdLst/>
            <a:ahLst/>
            <a:cxnLst/>
            <a:rect l="0" t="0" r="0" b="0"/>
            <a:pathLst>
              <a:path w="82551" h="120651">
                <a:moveTo>
                  <a:pt x="0" y="6350"/>
                </a:moveTo>
                <a:lnTo>
                  <a:pt x="19050" y="0"/>
                </a:lnTo>
                <a:lnTo>
                  <a:pt x="38100" y="0"/>
                </a:lnTo>
                <a:lnTo>
                  <a:pt x="44450" y="12700"/>
                </a:lnTo>
                <a:lnTo>
                  <a:pt x="44450" y="31750"/>
                </a:lnTo>
                <a:lnTo>
                  <a:pt x="69850" y="38100"/>
                </a:lnTo>
                <a:lnTo>
                  <a:pt x="82550" y="50800"/>
                </a:lnTo>
                <a:lnTo>
                  <a:pt x="82550" y="82550"/>
                </a:lnTo>
                <a:lnTo>
                  <a:pt x="57150" y="107950"/>
                </a:lnTo>
                <a:lnTo>
                  <a:pt x="31750" y="114300"/>
                </a:lnTo>
                <a:lnTo>
                  <a:pt x="25400" y="1206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85" name="SMARTINK"/>
          <p:cNvSpPr/>
          <p:nvPr/>
        </p:nvSpPr>
        <p:spPr bwMode="auto">
          <a:xfrm>
            <a:off x="1352549" y="4787899"/>
            <a:ext cx="63501" cy="152401"/>
          </a:xfrm>
          <a:custGeom>
            <a:avLst/>
            <a:gdLst/>
            <a:ahLst/>
            <a:cxnLst/>
            <a:rect l="0" t="0" r="0" b="0"/>
            <a:pathLst>
              <a:path w="63501" h="152401">
                <a:moveTo>
                  <a:pt x="63500" y="31750"/>
                </a:moveTo>
                <a:lnTo>
                  <a:pt x="38100" y="0"/>
                </a:lnTo>
                <a:lnTo>
                  <a:pt x="25400" y="6350"/>
                </a:lnTo>
                <a:lnTo>
                  <a:pt x="12700" y="25400"/>
                </a:lnTo>
                <a:lnTo>
                  <a:pt x="0" y="50800"/>
                </a:lnTo>
                <a:lnTo>
                  <a:pt x="0" y="76200"/>
                </a:lnTo>
                <a:lnTo>
                  <a:pt x="0" y="101600"/>
                </a:lnTo>
                <a:lnTo>
                  <a:pt x="6350" y="120650"/>
                </a:lnTo>
                <a:lnTo>
                  <a:pt x="31750" y="1524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86" name="SMARTINK"/>
          <p:cNvSpPr/>
          <p:nvPr/>
        </p:nvSpPr>
        <p:spPr bwMode="auto">
          <a:xfrm>
            <a:off x="1441449" y="4806949"/>
            <a:ext cx="69851" cy="133351"/>
          </a:xfrm>
          <a:custGeom>
            <a:avLst/>
            <a:gdLst/>
            <a:ahLst/>
            <a:cxnLst/>
            <a:rect l="0" t="0" r="0" b="0"/>
            <a:pathLst>
              <a:path w="69851" h="133351">
                <a:moveTo>
                  <a:pt x="44450" y="0"/>
                </a:moveTo>
                <a:lnTo>
                  <a:pt x="25400" y="6350"/>
                </a:lnTo>
                <a:lnTo>
                  <a:pt x="12700" y="31750"/>
                </a:lnTo>
                <a:lnTo>
                  <a:pt x="0" y="63500"/>
                </a:lnTo>
                <a:lnTo>
                  <a:pt x="0" y="95250"/>
                </a:lnTo>
                <a:lnTo>
                  <a:pt x="6350" y="114300"/>
                </a:lnTo>
                <a:lnTo>
                  <a:pt x="12700" y="127000"/>
                </a:lnTo>
                <a:lnTo>
                  <a:pt x="25400" y="133350"/>
                </a:lnTo>
                <a:lnTo>
                  <a:pt x="50800" y="127000"/>
                </a:lnTo>
                <a:lnTo>
                  <a:pt x="63500" y="114300"/>
                </a:lnTo>
                <a:lnTo>
                  <a:pt x="69850" y="82550"/>
                </a:lnTo>
                <a:lnTo>
                  <a:pt x="69850" y="63500"/>
                </a:lnTo>
                <a:lnTo>
                  <a:pt x="69850" y="38100"/>
                </a:lnTo>
                <a:lnTo>
                  <a:pt x="63500" y="25400"/>
                </a:lnTo>
                <a:lnTo>
                  <a:pt x="50800" y="12700"/>
                </a:lnTo>
                <a:lnTo>
                  <a:pt x="3810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87" name="SMARTINK"/>
          <p:cNvSpPr/>
          <p:nvPr/>
        </p:nvSpPr>
        <p:spPr bwMode="auto">
          <a:xfrm>
            <a:off x="1562099" y="4806949"/>
            <a:ext cx="63501" cy="114301"/>
          </a:xfrm>
          <a:custGeom>
            <a:avLst/>
            <a:gdLst/>
            <a:ahLst/>
            <a:cxnLst/>
            <a:rect l="0" t="0" r="0" b="0"/>
            <a:pathLst>
              <a:path w="63501" h="114301">
                <a:moveTo>
                  <a:pt x="12700" y="0"/>
                </a:moveTo>
                <a:lnTo>
                  <a:pt x="0" y="12700"/>
                </a:lnTo>
                <a:lnTo>
                  <a:pt x="0" y="44450"/>
                </a:lnTo>
                <a:lnTo>
                  <a:pt x="0" y="76200"/>
                </a:lnTo>
                <a:lnTo>
                  <a:pt x="0" y="101600"/>
                </a:lnTo>
                <a:lnTo>
                  <a:pt x="6350" y="114300"/>
                </a:lnTo>
                <a:lnTo>
                  <a:pt x="31750" y="114300"/>
                </a:lnTo>
                <a:lnTo>
                  <a:pt x="50800" y="107950"/>
                </a:lnTo>
                <a:lnTo>
                  <a:pt x="57150" y="95250"/>
                </a:lnTo>
                <a:lnTo>
                  <a:pt x="63500" y="63500"/>
                </a:lnTo>
                <a:lnTo>
                  <a:pt x="63500" y="44450"/>
                </a:lnTo>
                <a:lnTo>
                  <a:pt x="57150" y="25400"/>
                </a:lnTo>
                <a:lnTo>
                  <a:pt x="50800" y="12700"/>
                </a:lnTo>
                <a:lnTo>
                  <a:pt x="381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88" name="SMARTINK"/>
          <p:cNvSpPr/>
          <p:nvPr/>
        </p:nvSpPr>
        <p:spPr bwMode="auto">
          <a:xfrm>
            <a:off x="1670049" y="4762499"/>
            <a:ext cx="6351" cy="184151"/>
          </a:xfrm>
          <a:custGeom>
            <a:avLst/>
            <a:gdLst/>
            <a:ahLst/>
            <a:cxnLst/>
            <a:rect l="0" t="0" r="0" b="0"/>
            <a:pathLst>
              <a:path w="6351" h="184151">
                <a:moveTo>
                  <a:pt x="6350" y="19050"/>
                </a:moveTo>
                <a:lnTo>
                  <a:pt x="6350" y="0"/>
                </a:lnTo>
                <a:lnTo>
                  <a:pt x="6350" y="31750"/>
                </a:lnTo>
                <a:lnTo>
                  <a:pt x="6350" y="57150"/>
                </a:lnTo>
                <a:lnTo>
                  <a:pt x="6350" y="82550"/>
                </a:lnTo>
                <a:lnTo>
                  <a:pt x="6350" y="101600"/>
                </a:lnTo>
                <a:lnTo>
                  <a:pt x="6350" y="133350"/>
                </a:lnTo>
                <a:lnTo>
                  <a:pt x="0" y="165100"/>
                </a:lnTo>
                <a:lnTo>
                  <a:pt x="6350" y="184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89" name="SMARTINK"/>
          <p:cNvSpPr/>
          <p:nvPr/>
        </p:nvSpPr>
        <p:spPr bwMode="auto">
          <a:xfrm>
            <a:off x="1746249" y="4762499"/>
            <a:ext cx="31751" cy="171451"/>
          </a:xfrm>
          <a:custGeom>
            <a:avLst/>
            <a:gdLst/>
            <a:ahLst/>
            <a:cxnLst/>
            <a:rect l="0" t="0" r="0" b="0"/>
            <a:pathLst>
              <a:path w="31751" h="171451">
                <a:moveTo>
                  <a:pt x="31750" y="0"/>
                </a:moveTo>
                <a:lnTo>
                  <a:pt x="25400" y="25400"/>
                </a:lnTo>
                <a:lnTo>
                  <a:pt x="19050" y="50800"/>
                </a:lnTo>
                <a:lnTo>
                  <a:pt x="19050" y="76200"/>
                </a:lnTo>
                <a:lnTo>
                  <a:pt x="12700" y="95250"/>
                </a:lnTo>
                <a:lnTo>
                  <a:pt x="6350" y="127000"/>
                </a:lnTo>
                <a:lnTo>
                  <a:pt x="0" y="158750"/>
                </a:lnTo>
                <a:lnTo>
                  <a:pt x="0" y="1714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90" name="SMARTINK"/>
          <p:cNvSpPr/>
          <p:nvPr/>
        </p:nvSpPr>
        <p:spPr bwMode="auto">
          <a:xfrm>
            <a:off x="1695449" y="4864099"/>
            <a:ext cx="82551" cy="6351"/>
          </a:xfrm>
          <a:custGeom>
            <a:avLst/>
            <a:gdLst/>
            <a:ahLst/>
            <a:cxnLst/>
            <a:rect l="0" t="0" r="0" b="0"/>
            <a:pathLst>
              <a:path w="82551" h="6351">
                <a:moveTo>
                  <a:pt x="0" y="6350"/>
                </a:moveTo>
                <a:lnTo>
                  <a:pt x="31750" y="0"/>
                </a:lnTo>
                <a:lnTo>
                  <a:pt x="57150" y="0"/>
                </a:lnTo>
                <a:lnTo>
                  <a:pt x="825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91" name="SMARTINK"/>
          <p:cNvSpPr/>
          <p:nvPr/>
        </p:nvSpPr>
        <p:spPr bwMode="auto">
          <a:xfrm>
            <a:off x="1098549" y="5054599"/>
            <a:ext cx="57151" cy="158751"/>
          </a:xfrm>
          <a:custGeom>
            <a:avLst/>
            <a:gdLst/>
            <a:ahLst/>
            <a:cxnLst/>
            <a:rect l="0" t="0" r="0" b="0"/>
            <a:pathLst>
              <a:path w="57151" h="158751">
                <a:moveTo>
                  <a:pt x="57150" y="0"/>
                </a:moveTo>
                <a:lnTo>
                  <a:pt x="44450" y="6350"/>
                </a:lnTo>
                <a:lnTo>
                  <a:pt x="25400" y="31750"/>
                </a:lnTo>
                <a:lnTo>
                  <a:pt x="12700" y="57150"/>
                </a:lnTo>
                <a:lnTo>
                  <a:pt x="0" y="88900"/>
                </a:lnTo>
                <a:lnTo>
                  <a:pt x="0" y="120650"/>
                </a:lnTo>
                <a:lnTo>
                  <a:pt x="6350" y="133350"/>
                </a:lnTo>
                <a:lnTo>
                  <a:pt x="25400" y="1587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92" name="SMARTINK"/>
          <p:cNvSpPr/>
          <p:nvPr/>
        </p:nvSpPr>
        <p:spPr bwMode="auto">
          <a:xfrm>
            <a:off x="1269999" y="5118099"/>
            <a:ext cx="241301" cy="127001"/>
          </a:xfrm>
          <a:custGeom>
            <a:avLst/>
            <a:gdLst/>
            <a:ahLst/>
            <a:cxnLst/>
            <a:rect l="0" t="0" r="0" b="0"/>
            <a:pathLst>
              <a:path w="241301" h="127001">
                <a:moveTo>
                  <a:pt x="76200" y="19050"/>
                </a:moveTo>
                <a:lnTo>
                  <a:pt x="63500" y="6350"/>
                </a:lnTo>
                <a:lnTo>
                  <a:pt x="44450" y="6350"/>
                </a:lnTo>
                <a:lnTo>
                  <a:pt x="19050" y="12700"/>
                </a:lnTo>
                <a:lnTo>
                  <a:pt x="0" y="31750"/>
                </a:lnTo>
                <a:lnTo>
                  <a:pt x="6350" y="57150"/>
                </a:lnTo>
                <a:lnTo>
                  <a:pt x="19050" y="63500"/>
                </a:lnTo>
                <a:lnTo>
                  <a:pt x="31750" y="57150"/>
                </a:lnTo>
                <a:lnTo>
                  <a:pt x="50800" y="25400"/>
                </a:lnTo>
                <a:lnTo>
                  <a:pt x="57150" y="44450"/>
                </a:lnTo>
                <a:lnTo>
                  <a:pt x="82550" y="50800"/>
                </a:lnTo>
                <a:lnTo>
                  <a:pt x="101600" y="50800"/>
                </a:lnTo>
                <a:lnTo>
                  <a:pt x="120650" y="44450"/>
                </a:lnTo>
                <a:lnTo>
                  <a:pt x="139700" y="31750"/>
                </a:lnTo>
                <a:lnTo>
                  <a:pt x="152400" y="19050"/>
                </a:lnTo>
                <a:lnTo>
                  <a:pt x="158750" y="6350"/>
                </a:lnTo>
                <a:lnTo>
                  <a:pt x="146050" y="0"/>
                </a:lnTo>
                <a:lnTo>
                  <a:pt x="127000" y="12700"/>
                </a:lnTo>
                <a:lnTo>
                  <a:pt x="120650" y="31750"/>
                </a:lnTo>
                <a:lnTo>
                  <a:pt x="114300" y="44450"/>
                </a:lnTo>
                <a:lnTo>
                  <a:pt x="120650" y="57150"/>
                </a:lnTo>
                <a:lnTo>
                  <a:pt x="133350" y="50800"/>
                </a:lnTo>
                <a:lnTo>
                  <a:pt x="152400" y="25400"/>
                </a:lnTo>
                <a:lnTo>
                  <a:pt x="165100" y="38100"/>
                </a:lnTo>
                <a:lnTo>
                  <a:pt x="165100" y="69850"/>
                </a:lnTo>
                <a:lnTo>
                  <a:pt x="165100" y="95250"/>
                </a:lnTo>
                <a:lnTo>
                  <a:pt x="158750" y="120650"/>
                </a:lnTo>
                <a:lnTo>
                  <a:pt x="177800" y="127000"/>
                </a:lnTo>
                <a:lnTo>
                  <a:pt x="190500" y="114300"/>
                </a:lnTo>
                <a:lnTo>
                  <a:pt x="215900" y="88900"/>
                </a:lnTo>
                <a:lnTo>
                  <a:pt x="241300" y="698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93" name="SMARTINK"/>
          <p:cNvSpPr/>
          <p:nvPr/>
        </p:nvSpPr>
        <p:spPr bwMode="auto">
          <a:xfrm>
            <a:off x="1504949" y="5048249"/>
            <a:ext cx="82551" cy="165101"/>
          </a:xfrm>
          <a:custGeom>
            <a:avLst/>
            <a:gdLst/>
            <a:ahLst/>
            <a:cxnLst/>
            <a:rect l="0" t="0" r="0" b="0"/>
            <a:pathLst>
              <a:path w="82551" h="165101">
                <a:moveTo>
                  <a:pt x="0" y="6350"/>
                </a:moveTo>
                <a:lnTo>
                  <a:pt x="25400" y="0"/>
                </a:lnTo>
                <a:lnTo>
                  <a:pt x="44450" y="12700"/>
                </a:lnTo>
                <a:lnTo>
                  <a:pt x="69850" y="38100"/>
                </a:lnTo>
                <a:lnTo>
                  <a:pt x="76200" y="50800"/>
                </a:lnTo>
                <a:lnTo>
                  <a:pt x="82550" y="69850"/>
                </a:lnTo>
                <a:lnTo>
                  <a:pt x="76200" y="95250"/>
                </a:lnTo>
                <a:lnTo>
                  <a:pt x="69850" y="114300"/>
                </a:lnTo>
                <a:lnTo>
                  <a:pt x="50800" y="139700"/>
                </a:lnTo>
                <a:lnTo>
                  <a:pt x="19050" y="158750"/>
                </a:lnTo>
                <a:lnTo>
                  <a:pt x="19050" y="1651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94" name="SMARTINK"/>
          <p:cNvSpPr/>
          <p:nvPr/>
        </p:nvSpPr>
        <p:spPr bwMode="auto">
          <a:xfrm>
            <a:off x="1822449" y="4876799"/>
            <a:ext cx="273051" cy="6351"/>
          </a:xfrm>
          <a:custGeom>
            <a:avLst/>
            <a:gdLst/>
            <a:ahLst/>
            <a:cxnLst/>
            <a:rect l="0" t="0" r="0" b="0"/>
            <a:pathLst>
              <a:path w="273051" h="6351">
                <a:moveTo>
                  <a:pt x="0" y="0"/>
                </a:moveTo>
                <a:lnTo>
                  <a:pt x="25400" y="0"/>
                </a:lnTo>
                <a:lnTo>
                  <a:pt x="50800" y="6350"/>
                </a:lnTo>
                <a:lnTo>
                  <a:pt x="76200" y="6350"/>
                </a:lnTo>
                <a:lnTo>
                  <a:pt x="95250" y="6350"/>
                </a:lnTo>
                <a:lnTo>
                  <a:pt x="114300" y="6350"/>
                </a:lnTo>
                <a:lnTo>
                  <a:pt x="133350" y="6350"/>
                </a:lnTo>
                <a:lnTo>
                  <a:pt x="152400" y="0"/>
                </a:lnTo>
                <a:lnTo>
                  <a:pt x="171450" y="0"/>
                </a:lnTo>
                <a:lnTo>
                  <a:pt x="215900" y="0"/>
                </a:lnTo>
                <a:lnTo>
                  <a:pt x="247650" y="0"/>
                </a:lnTo>
                <a:lnTo>
                  <a:pt x="2730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95" name="SMARTINK"/>
          <p:cNvSpPr/>
          <p:nvPr/>
        </p:nvSpPr>
        <p:spPr bwMode="auto">
          <a:xfrm>
            <a:off x="1974849" y="4775199"/>
            <a:ext cx="190501" cy="184151"/>
          </a:xfrm>
          <a:custGeom>
            <a:avLst/>
            <a:gdLst/>
            <a:ahLst/>
            <a:cxnLst/>
            <a:rect l="0" t="0" r="0" b="0"/>
            <a:pathLst>
              <a:path w="190501" h="184151">
                <a:moveTo>
                  <a:pt x="0" y="0"/>
                </a:moveTo>
                <a:lnTo>
                  <a:pt x="25400" y="0"/>
                </a:lnTo>
                <a:lnTo>
                  <a:pt x="50800" y="6350"/>
                </a:lnTo>
                <a:lnTo>
                  <a:pt x="69850" y="12700"/>
                </a:lnTo>
                <a:lnTo>
                  <a:pt x="101600" y="19050"/>
                </a:lnTo>
                <a:lnTo>
                  <a:pt x="120650" y="19050"/>
                </a:lnTo>
                <a:lnTo>
                  <a:pt x="152400" y="25400"/>
                </a:lnTo>
                <a:lnTo>
                  <a:pt x="171450" y="31750"/>
                </a:lnTo>
                <a:lnTo>
                  <a:pt x="184150" y="38100"/>
                </a:lnTo>
                <a:lnTo>
                  <a:pt x="190500" y="50800"/>
                </a:lnTo>
                <a:lnTo>
                  <a:pt x="184150" y="69850"/>
                </a:lnTo>
                <a:lnTo>
                  <a:pt x="165100" y="88900"/>
                </a:lnTo>
                <a:lnTo>
                  <a:pt x="139700" y="107950"/>
                </a:lnTo>
                <a:lnTo>
                  <a:pt x="120650" y="120650"/>
                </a:lnTo>
                <a:lnTo>
                  <a:pt x="88900" y="146050"/>
                </a:lnTo>
                <a:lnTo>
                  <a:pt x="63500" y="165100"/>
                </a:lnTo>
                <a:lnTo>
                  <a:pt x="50800" y="177800"/>
                </a:lnTo>
                <a:lnTo>
                  <a:pt x="57150" y="184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96" name="SMARTINK"/>
          <p:cNvSpPr/>
          <p:nvPr/>
        </p:nvSpPr>
        <p:spPr bwMode="auto">
          <a:xfrm>
            <a:off x="2279649" y="4724399"/>
            <a:ext cx="95251" cy="184151"/>
          </a:xfrm>
          <a:custGeom>
            <a:avLst/>
            <a:gdLst/>
            <a:ahLst/>
            <a:cxnLst/>
            <a:rect l="0" t="0" r="0" b="0"/>
            <a:pathLst>
              <a:path w="95251" h="184151">
                <a:moveTo>
                  <a:pt x="88900" y="25400"/>
                </a:moveTo>
                <a:lnTo>
                  <a:pt x="95250" y="44450"/>
                </a:lnTo>
                <a:lnTo>
                  <a:pt x="88900" y="19050"/>
                </a:lnTo>
                <a:lnTo>
                  <a:pt x="76200" y="6350"/>
                </a:lnTo>
                <a:lnTo>
                  <a:pt x="63500" y="0"/>
                </a:lnTo>
                <a:lnTo>
                  <a:pt x="38100" y="6350"/>
                </a:lnTo>
                <a:lnTo>
                  <a:pt x="25400" y="19050"/>
                </a:lnTo>
                <a:lnTo>
                  <a:pt x="6350" y="38100"/>
                </a:lnTo>
                <a:lnTo>
                  <a:pt x="0" y="57150"/>
                </a:lnTo>
                <a:lnTo>
                  <a:pt x="0" y="82550"/>
                </a:lnTo>
                <a:lnTo>
                  <a:pt x="0" y="107950"/>
                </a:lnTo>
                <a:lnTo>
                  <a:pt x="6350" y="139700"/>
                </a:lnTo>
                <a:lnTo>
                  <a:pt x="25400" y="158750"/>
                </a:lnTo>
                <a:lnTo>
                  <a:pt x="38100" y="171450"/>
                </a:lnTo>
                <a:lnTo>
                  <a:pt x="50800" y="177800"/>
                </a:lnTo>
                <a:lnTo>
                  <a:pt x="69850" y="184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97" name="SMARTINK"/>
          <p:cNvSpPr/>
          <p:nvPr/>
        </p:nvSpPr>
        <p:spPr bwMode="auto">
          <a:xfrm>
            <a:off x="2438399" y="4724399"/>
            <a:ext cx="12701" cy="203201"/>
          </a:xfrm>
          <a:custGeom>
            <a:avLst/>
            <a:gdLst/>
            <a:ahLst/>
            <a:cxnLst/>
            <a:rect l="0" t="0" r="0" b="0"/>
            <a:pathLst>
              <a:path w="12701" h="203201">
                <a:moveTo>
                  <a:pt x="12700" y="0"/>
                </a:moveTo>
                <a:lnTo>
                  <a:pt x="6350" y="25400"/>
                </a:lnTo>
                <a:lnTo>
                  <a:pt x="0" y="50800"/>
                </a:lnTo>
                <a:lnTo>
                  <a:pt x="0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0" y="158750"/>
                </a:lnTo>
                <a:lnTo>
                  <a:pt x="0" y="177800"/>
                </a:lnTo>
                <a:lnTo>
                  <a:pt x="12700" y="2032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98" name="SMARTINK"/>
          <p:cNvSpPr/>
          <p:nvPr/>
        </p:nvSpPr>
        <p:spPr bwMode="auto">
          <a:xfrm>
            <a:off x="2520949" y="4724399"/>
            <a:ext cx="12701" cy="203201"/>
          </a:xfrm>
          <a:custGeom>
            <a:avLst/>
            <a:gdLst/>
            <a:ahLst/>
            <a:cxnLst/>
            <a:rect l="0" t="0" r="0" b="0"/>
            <a:pathLst>
              <a:path w="12701" h="203201">
                <a:moveTo>
                  <a:pt x="12700" y="12700"/>
                </a:moveTo>
                <a:lnTo>
                  <a:pt x="6350" y="0"/>
                </a:lnTo>
                <a:lnTo>
                  <a:pt x="6350" y="25400"/>
                </a:lnTo>
                <a:lnTo>
                  <a:pt x="6350" y="50800"/>
                </a:lnTo>
                <a:lnTo>
                  <a:pt x="6350" y="76200"/>
                </a:lnTo>
                <a:lnTo>
                  <a:pt x="6350" y="101600"/>
                </a:lnTo>
                <a:lnTo>
                  <a:pt x="6350" y="127000"/>
                </a:lnTo>
                <a:lnTo>
                  <a:pt x="0" y="152400"/>
                </a:lnTo>
                <a:lnTo>
                  <a:pt x="0" y="184150"/>
                </a:lnTo>
                <a:lnTo>
                  <a:pt x="0" y="2032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99" name="SMARTINK"/>
          <p:cNvSpPr/>
          <p:nvPr/>
        </p:nvSpPr>
        <p:spPr bwMode="auto">
          <a:xfrm>
            <a:off x="2457449" y="4832349"/>
            <a:ext cx="95251" cy="12701"/>
          </a:xfrm>
          <a:custGeom>
            <a:avLst/>
            <a:gdLst/>
            <a:ahLst/>
            <a:cxnLst/>
            <a:rect l="0" t="0" r="0" b="0"/>
            <a:pathLst>
              <a:path w="95251" h="12701">
                <a:moveTo>
                  <a:pt x="12700" y="12700"/>
                </a:moveTo>
                <a:lnTo>
                  <a:pt x="0" y="6350"/>
                </a:lnTo>
                <a:lnTo>
                  <a:pt x="38100" y="0"/>
                </a:lnTo>
                <a:lnTo>
                  <a:pt x="63500" y="0"/>
                </a:lnTo>
                <a:lnTo>
                  <a:pt x="952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00" name="SMARTINK"/>
          <p:cNvSpPr/>
          <p:nvPr/>
        </p:nvSpPr>
        <p:spPr bwMode="auto">
          <a:xfrm>
            <a:off x="2571749" y="4870449"/>
            <a:ext cx="69851" cy="139701"/>
          </a:xfrm>
          <a:custGeom>
            <a:avLst/>
            <a:gdLst/>
            <a:ahLst/>
            <a:cxnLst/>
            <a:rect l="0" t="0" r="0" b="0"/>
            <a:pathLst>
              <a:path w="69851" h="139701">
                <a:moveTo>
                  <a:pt x="6350" y="6350"/>
                </a:moveTo>
                <a:lnTo>
                  <a:pt x="25400" y="0"/>
                </a:lnTo>
                <a:lnTo>
                  <a:pt x="44450" y="0"/>
                </a:lnTo>
                <a:lnTo>
                  <a:pt x="50800" y="12700"/>
                </a:lnTo>
                <a:lnTo>
                  <a:pt x="25400" y="50800"/>
                </a:lnTo>
                <a:lnTo>
                  <a:pt x="31750" y="63500"/>
                </a:lnTo>
                <a:lnTo>
                  <a:pt x="63500" y="76200"/>
                </a:lnTo>
                <a:lnTo>
                  <a:pt x="69850" y="88900"/>
                </a:lnTo>
                <a:lnTo>
                  <a:pt x="63500" y="107950"/>
                </a:lnTo>
                <a:lnTo>
                  <a:pt x="31750" y="127000"/>
                </a:lnTo>
                <a:lnTo>
                  <a:pt x="0" y="133350"/>
                </a:lnTo>
                <a:lnTo>
                  <a:pt x="0" y="139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01" name="SMARTINK"/>
          <p:cNvSpPr/>
          <p:nvPr/>
        </p:nvSpPr>
        <p:spPr bwMode="auto">
          <a:xfrm>
            <a:off x="2660649" y="4737099"/>
            <a:ext cx="76201" cy="158751"/>
          </a:xfrm>
          <a:custGeom>
            <a:avLst/>
            <a:gdLst/>
            <a:ahLst/>
            <a:cxnLst/>
            <a:rect l="0" t="0" r="0" b="0"/>
            <a:pathLst>
              <a:path w="76201" h="158751">
                <a:moveTo>
                  <a:pt x="57150" y="0"/>
                </a:moveTo>
                <a:lnTo>
                  <a:pt x="63500" y="19050"/>
                </a:lnTo>
                <a:lnTo>
                  <a:pt x="76200" y="31750"/>
                </a:lnTo>
                <a:lnTo>
                  <a:pt x="63500" y="12700"/>
                </a:lnTo>
                <a:lnTo>
                  <a:pt x="50800" y="6350"/>
                </a:lnTo>
                <a:lnTo>
                  <a:pt x="19050" y="19050"/>
                </a:lnTo>
                <a:lnTo>
                  <a:pt x="6350" y="31750"/>
                </a:lnTo>
                <a:lnTo>
                  <a:pt x="0" y="57150"/>
                </a:lnTo>
                <a:lnTo>
                  <a:pt x="0" y="82550"/>
                </a:lnTo>
                <a:lnTo>
                  <a:pt x="6350" y="107950"/>
                </a:lnTo>
                <a:lnTo>
                  <a:pt x="19050" y="133350"/>
                </a:lnTo>
                <a:lnTo>
                  <a:pt x="31750" y="152400"/>
                </a:lnTo>
                <a:lnTo>
                  <a:pt x="63500" y="1587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02" name="SMARTINK"/>
          <p:cNvSpPr/>
          <p:nvPr/>
        </p:nvSpPr>
        <p:spPr bwMode="auto">
          <a:xfrm>
            <a:off x="2749549" y="4730749"/>
            <a:ext cx="95251" cy="171451"/>
          </a:xfrm>
          <a:custGeom>
            <a:avLst/>
            <a:gdLst/>
            <a:ahLst/>
            <a:cxnLst/>
            <a:rect l="0" t="0" r="0" b="0"/>
            <a:pathLst>
              <a:path w="95251" h="171451">
                <a:moveTo>
                  <a:pt x="57150" y="6350"/>
                </a:moveTo>
                <a:lnTo>
                  <a:pt x="44450" y="0"/>
                </a:lnTo>
                <a:lnTo>
                  <a:pt x="25400" y="31750"/>
                </a:lnTo>
                <a:lnTo>
                  <a:pt x="12700" y="57150"/>
                </a:lnTo>
                <a:lnTo>
                  <a:pt x="6350" y="82550"/>
                </a:lnTo>
                <a:lnTo>
                  <a:pt x="0" y="107950"/>
                </a:lnTo>
                <a:lnTo>
                  <a:pt x="0" y="139700"/>
                </a:lnTo>
                <a:lnTo>
                  <a:pt x="6350" y="152400"/>
                </a:lnTo>
                <a:lnTo>
                  <a:pt x="19050" y="165100"/>
                </a:lnTo>
                <a:lnTo>
                  <a:pt x="38100" y="171450"/>
                </a:lnTo>
                <a:lnTo>
                  <a:pt x="57150" y="165100"/>
                </a:lnTo>
                <a:lnTo>
                  <a:pt x="82550" y="133350"/>
                </a:lnTo>
                <a:lnTo>
                  <a:pt x="88900" y="101600"/>
                </a:lnTo>
                <a:lnTo>
                  <a:pt x="95250" y="76200"/>
                </a:lnTo>
                <a:lnTo>
                  <a:pt x="88900" y="44450"/>
                </a:lnTo>
                <a:lnTo>
                  <a:pt x="82550" y="31750"/>
                </a:lnTo>
                <a:lnTo>
                  <a:pt x="63500" y="12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03" name="SMARTINK"/>
          <p:cNvSpPr/>
          <p:nvPr/>
        </p:nvSpPr>
        <p:spPr bwMode="auto">
          <a:xfrm>
            <a:off x="2895599" y="4718049"/>
            <a:ext cx="82551" cy="165101"/>
          </a:xfrm>
          <a:custGeom>
            <a:avLst/>
            <a:gdLst/>
            <a:ahLst/>
            <a:cxnLst/>
            <a:rect l="0" t="0" r="0" b="0"/>
            <a:pathLst>
              <a:path w="82551" h="165101">
                <a:moveTo>
                  <a:pt x="25400" y="6350"/>
                </a:moveTo>
                <a:lnTo>
                  <a:pt x="12700" y="0"/>
                </a:lnTo>
                <a:lnTo>
                  <a:pt x="0" y="38100"/>
                </a:lnTo>
                <a:lnTo>
                  <a:pt x="0" y="63500"/>
                </a:lnTo>
                <a:lnTo>
                  <a:pt x="0" y="88900"/>
                </a:lnTo>
                <a:lnTo>
                  <a:pt x="0" y="114300"/>
                </a:lnTo>
                <a:lnTo>
                  <a:pt x="6350" y="146050"/>
                </a:lnTo>
                <a:lnTo>
                  <a:pt x="19050" y="165100"/>
                </a:lnTo>
                <a:lnTo>
                  <a:pt x="44450" y="165100"/>
                </a:lnTo>
                <a:lnTo>
                  <a:pt x="63500" y="139700"/>
                </a:lnTo>
                <a:lnTo>
                  <a:pt x="76200" y="114300"/>
                </a:lnTo>
                <a:lnTo>
                  <a:pt x="82550" y="88900"/>
                </a:lnTo>
                <a:lnTo>
                  <a:pt x="82550" y="69850"/>
                </a:lnTo>
                <a:lnTo>
                  <a:pt x="76200" y="38100"/>
                </a:lnTo>
                <a:lnTo>
                  <a:pt x="63500" y="254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04" name="SMARTINK"/>
          <p:cNvSpPr/>
          <p:nvPr/>
        </p:nvSpPr>
        <p:spPr bwMode="auto">
          <a:xfrm>
            <a:off x="2965449" y="4641849"/>
            <a:ext cx="101601" cy="1"/>
          </a:xfrm>
          <a:custGeom>
            <a:avLst/>
            <a:gdLst/>
            <a:ahLst/>
            <a:cxnLst/>
            <a:rect l="0" t="0" r="0" b="0"/>
            <a:pathLst>
              <a:path w="101601" h="1">
                <a:moveTo>
                  <a:pt x="0" y="0"/>
                </a:moveTo>
                <a:lnTo>
                  <a:pt x="25400" y="0"/>
                </a:lnTo>
                <a:lnTo>
                  <a:pt x="57150" y="0"/>
                </a:lnTo>
                <a:lnTo>
                  <a:pt x="82550" y="0"/>
                </a:lnTo>
                <a:lnTo>
                  <a:pt x="1016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05" name="SMARTINK"/>
          <p:cNvSpPr/>
          <p:nvPr/>
        </p:nvSpPr>
        <p:spPr bwMode="auto">
          <a:xfrm>
            <a:off x="2393949" y="5048249"/>
            <a:ext cx="63501" cy="177801"/>
          </a:xfrm>
          <a:custGeom>
            <a:avLst/>
            <a:gdLst/>
            <a:ahLst/>
            <a:cxnLst/>
            <a:rect l="0" t="0" r="0" b="0"/>
            <a:pathLst>
              <a:path w="63501" h="177801">
                <a:moveTo>
                  <a:pt x="63500" y="12700"/>
                </a:moveTo>
                <a:lnTo>
                  <a:pt x="57150" y="0"/>
                </a:lnTo>
                <a:lnTo>
                  <a:pt x="44450" y="6350"/>
                </a:lnTo>
                <a:lnTo>
                  <a:pt x="25400" y="44450"/>
                </a:lnTo>
                <a:lnTo>
                  <a:pt x="12700" y="69850"/>
                </a:lnTo>
                <a:lnTo>
                  <a:pt x="0" y="101600"/>
                </a:lnTo>
                <a:lnTo>
                  <a:pt x="0" y="133350"/>
                </a:lnTo>
                <a:lnTo>
                  <a:pt x="6350" y="146050"/>
                </a:lnTo>
                <a:lnTo>
                  <a:pt x="25400" y="158750"/>
                </a:lnTo>
                <a:lnTo>
                  <a:pt x="57150" y="1778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06" name="SMARTINK"/>
          <p:cNvSpPr/>
          <p:nvPr/>
        </p:nvSpPr>
        <p:spPr bwMode="auto">
          <a:xfrm>
            <a:off x="2546349" y="5130799"/>
            <a:ext cx="228601" cy="152401"/>
          </a:xfrm>
          <a:custGeom>
            <a:avLst/>
            <a:gdLst/>
            <a:ahLst/>
            <a:cxnLst/>
            <a:rect l="0" t="0" r="0" b="0"/>
            <a:pathLst>
              <a:path w="228601" h="152401">
                <a:moveTo>
                  <a:pt x="63500" y="19050"/>
                </a:moveTo>
                <a:lnTo>
                  <a:pt x="57150" y="6350"/>
                </a:lnTo>
                <a:lnTo>
                  <a:pt x="44450" y="0"/>
                </a:lnTo>
                <a:lnTo>
                  <a:pt x="25400" y="6350"/>
                </a:lnTo>
                <a:lnTo>
                  <a:pt x="6350" y="19050"/>
                </a:lnTo>
                <a:lnTo>
                  <a:pt x="0" y="31750"/>
                </a:lnTo>
                <a:lnTo>
                  <a:pt x="6350" y="44450"/>
                </a:lnTo>
                <a:lnTo>
                  <a:pt x="25400" y="57150"/>
                </a:lnTo>
                <a:lnTo>
                  <a:pt x="38100" y="44450"/>
                </a:lnTo>
                <a:lnTo>
                  <a:pt x="44450" y="31750"/>
                </a:lnTo>
                <a:lnTo>
                  <a:pt x="63500" y="44450"/>
                </a:lnTo>
                <a:lnTo>
                  <a:pt x="76200" y="50800"/>
                </a:lnTo>
                <a:lnTo>
                  <a:pt x="95250" y="50800"/>
                </a:lnTo>
                <a:lnTo>
                  <a:pt x="120650" y="44450"/>
                </a:lnTo>
                <a:lnTo>
                  <a:pt x="133350" y="38100"/>
                </a:lnTo>
                <a:lnTo>
                  <a:pt x="146050" y="19050"/>
                </a:lnTo>
                <a:lnTo>
                  <a:pt x="139700" y="6350"/>
                </a:lnTo>
                <a:lnTo>
                  <a:pt x="120650" y="6350"/>
                </a:lnTo>
                <a:lnTo>
                  <a:pt x="101600" y="25400"/>
                </a:lnTo>
                <a:lnTo>
                  <a:pt x="101600" y="50800"/>
                </a:lnTo>
                <a:lnTo>
                  <a:pt x="107950" y="63500"/>
                </a:lnTo>
                <a:lnTo>
                  <a:pt x="133350" y="31750"/>
                </a:lnTo>
                <a:lnTo>
                  <a:pt x="139700" y="63500"/>
                </a:lnTo>
                <a:lnTo>
                  <a:pt x="139700" y="95250"/>
                </a:lnTo>
                <a:lnTo>
                  <a:pt x="139700" y="120650"/>
                </a:lnTo>
                <a:lnTo>
                  <a:pt x="139700" y="146050"/>
                </a:lnTo>
                <a:lnTo>
                  <a:pt x="152400" y="152400"/>
                </a:lnTo>
                <a:lnTo>
                  <a:pt x="177800" y="127000"/>
                </a:lnTo>
                <a:lnTo>
                  <a:pt x="196850" y="101600"/>
                </a:lnTo>
                <a:lnTo>
                  <a:pt x="215900" y="69850"/>
                </a:lnTo>
                <a:lnTo>
                  <a:pt x="228600" y="57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07" name="SMARTINK"/>
          <p:cNvSpPr/>
          <p:nvPr/>
        </p:nvSpPr>
        <p:spPr bwMode="auto">
          <a:xfrm>
            <a:off x="2774949" y="5060949"/>
            <a:ext cx="69851" cy="184151"/>
          </a:xfrm>
          <a:custGeom>
            <a:avLst/>
            <a:gdLst/>
            <a:ahLst/>
            <a:cxnLst/>
            <a:rect l="0" t="0" r="0" b="0"/>
            <a:pathLst>
              <a:path w="69851" h="184151">
                <a:moveTo>
                  <a:pt x="0" y="0"/>
                </a:moveTo>
                <a:lnTo>
                  <a:pt x="19050" y="12700"/>
                </a:lnTo>
                <a:lnTo>
                  <a:pt x="50800" y="44450"/>
                </a:lnTo>
                <a:lnTo>
                  <a:pt x="63500" y="69850"/>
                </a:lnTo>
                <a:lnTo>
                  <a:pt x="69850" y="88900"/>
                </a:lnTo>
                <a:lnTo>
                  <a:pt x="69850" y="114300"/>
                </a:lnTo>
                <a:lnTo>
                  <a:pt x="63500" y="133350"/>
                </a:lnTo>
                <a:lnTo>
                  <a:pt x="50800" y="158750"/>
                </a:lnTo>
                <a:lnTo>
                  <a:pt x="31750" y="184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08" name="SMARTINK"/>
          <p:cNvSpPr/>
          <p:nvPr/>
        </p:nvSpPr>
        <p:spPr bwMode="auto">
          <a:xfrm>
            <a:off x="3232149" y="4705349"/>
            <a:ext cx="6351" cy="196851"/>
          </a:xfrm>
          <a:custGeom>
            <a:avLst/>
            <a:gdLst/>
            <a:ahLst/>
            <a:cxnLst/>
            <a:rect l="0" t="0" r="0" b="0"/>
            <a:pathLst>
              <a:path w="6351" h="196851">
                <a:moveTo>
                  <a:pt x="6350" y="12700"/>
                </a:moveTo>
                <a:lnTo>
                  <a:pt x="0" y="0"/>
                </a:lnTo>
                <a:lnTo>
                  <a:pt x="0" y="31750"/>
                </a:lnTo>
                <a:lnTo>
                  <a:pt x="0" y="57150"/>
                </a:lnTo>
                <a:lnTo>
                  <a:pt x="0" y="82550"/>
                </a:lnTo>
                <a:lnTo>
                  <a:pt x="0" y="107950"/>
                </a:lnTo>
                <a:lnTo>
                  <a:pt x="0" y="133350"/>
                </a:lnTo>
                <a:lnTo>
                  <a:pt x="0" y="165100"/>
                </a:lnTo>
                <a:lnTo>
                  <a:pt x="6350" y="1968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09" name="SMARTINK"/>
          <p:cNvSpPr/>
          <p:nvPr/>
        </p:nvSpPr>
        <p:spPr bwMode="auto">
          <a:xfrm>
            <a:off x="3155949" y="4794249"/>
            <a:ext cx="171451" cy="6351"/>
          </a:xfrm>
          <a:custGeom>
            <a:avLst/>
            <a:gdLst/>
            <a:ahLst/>
            <a:cxnLst/>
            <a:rect l="0" t="0" r="0" b="0"/>
            <a:pathLst>
              <a:path w="171451" h="6351">
                <a:moveTo>
                  <a:pt x="12700" y="6350"/>
                </a:moveTo>
                <a:lnTo>
                  <a:pt x="0" y="0"/>
                </a:lnTo>
                <a:lnTo>
                  <a:pt x="31750" y="6350"/>
                </a:lnTo>
                <a:lnTo>
                  <a:pt x="50800" y="6350"/>
                </a:lnTo>
                <a:lnTo>
                  <a:pt x="76200" y="6350"/>
                </a:lnTo>
                <a:lnTo>
                  <a:pt x="95250" y="6350"/>
                </a:lnTo>
                <a:lnTo>
                  <a:pt x="114300" y="6350"/>
                </a:lnTo>
                <a:lnTo>
                  <a:pt x="146050" y="0"/>
                </a:lnTo>
                <a:lnTo>
                  <a:pt x="1714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10" name="SMARTINK"/>
          <p:cNvSpPr/>
          <p:nvPr/>
        </p:nvSpPr>
        <p:spPr bwMode="auto">
          <a:xfrm>
            <a:off x="3498849" y="4692649"/>
            <a:ext cx="12701" cy="184151"/>
          </a:xfrm>
          <a:custGeom>
            <a:avLst/>
            <a:gdLst/>
            <a:ahLst/>
            <a:cxnLst/>
            <a:rect l="0" t="0" r="0" b="0"/>
            <a:pathLst>
              <a:path w="12701" h="184151">
                <a:moveTo>
                  <a:pt x="12700" y="12700"/>
                </a:moveTo>
                <a:lnTo>
                  <a:pt x="6350" y="0"/>
                </a:lnTo>
                <a:lnTo>
                  <a:pt x="6350" y="31750"/>
                </a:lnTo>
                <a:lnTo>
                  <a:pt x="6350" y="57150"/>
                </a:lnTo>
                <a:lnTo>
                  <a:pt x="0" y="82550"/>
                </a:lnTo>
                <a:lnTo>
                  <a:pt x="0" y="107950"/>
                </a:lnTo>
                <a:lnTo>
                  <a:pt x="0" y="139700"/>
                </a:lnTo>
                <a:lnTo>
                  <a:pt x="0" y="165100"/>
                </a:lnTo>
                <a:lnTo>
                  <a:pt x="0" y="184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11" name="SMARTINK"/>
          <p:cNvSpPr/>
          <p:nvPr/>
        </p:nvSpPr>
        <p:spPr bwMode="auto">
          <a:xfrm>
            <a:off x="3568699" y="4705349"/>
            <a:ext cx="31751" cy="190501"/>
          </a:xfrm>
          <a:custGeom>
            <a:avLst/>
            <a:gdLst/>
            <a:ahLst/>
            <a:cxnLst/>
            <a:rect l="0" t="0" r="0" b="0"/>
            <a:pathLst>
              <a:path w="31751" h="190501">
                <a:moveTo>
                  <a:pt x="31750" y="0"/>
                </a:moveTo>
                <a:lnTo>
                  <a:pt x="25400" y="19050"/>
                </a:lnTo>
                <a:lnTo>
                  <a:pt x="25400" y="50800"/>
                </a:lnTo>
                <a:lnTo>
                  <a:pt x="25400" y="76200"/>
                </a:lnTo>
                <a:lnTo>
                  <a:pt x="19050" y="95250"/>
                </a:lnTo>
                <a:lnTo>
                  <a:pt x="19050" y="120650"/>
                </a:lnTo>
                <a:lnTo>
                  <a:pt x="12700" y="146050"/>
                </a:lnTo>
                <a:lnTo>
                  <a:pt x="0" y="177800"/>
                </a:lnTo>
                <a:lnTo>
                  <a:pt x="0" y="1905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12" name="SMARTINK"/>
          <p:cNvSpPr/>
          <p:nvPr/>
        </p:nvSpPr>
        <p:spPr bwMode="auto">
          <a:xfrm>
            <a:off x="3479799" y="4775199"/>
            <a:ext cx="107951" cy="6351"/>
          </a:xfrm>
          <a:custGeom>
            <a:avLst/>
            <a:gdLst/>
            <a:ahLst/>
            <a:cxnLst/>
            <a:rect l="0" t="0" r="0" b="0"/>
            <a:pathLst>
              <a:path w="107951" h="6351">
                <a:moveTo>
                  <a:pt x="0" y="6350"/>
                </a:moveTo>
                <a:lnTo>
                  <a:pt x="19050" y="6350"/>
                </a:lnTo>
                <a:lnTo>
                  <a:pt x="50800" y="6350"/>
                </a:lnTo>
                <a:lnTo>
                  <a:pt x="76200" y="0"/>
                </a:lnTo>
                <a:lnTo>
                  <a:pt x="1079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13" name="SMARTINK"/>
          <p:cNvSpPr/>
          <p:nvPr/>
        </p:nvSpPr>
        <p:spPr bwMode="auto">
          <a:xfrm>
            <a:off x="3657599" y="4584699"/>
            <a:ext cx="12701" cy="133351"/>
          </a:xfrm>
          <a:custGeom>
            <a:avLst/>
            <a:gdLst/>
            <a:ahLst/>
            <a:cxnLst/>
            <a:rect l="0" t="0" r="0" b="0"/>
            <a:pathLst>
              <a:path w="12701" h="133351">
                <a:moveTo>
                  <a:pt x="0" y="0"/>
                </a:moveTo>
                <a:lnTo>
                  <a:pt x="0" y="38100"/>
                </a:lnTo>
                <a:lnTo>
                  <a:pt x="0" y="63500"/>
                </a:lnTo>
                <a:lnTo>
                  <a:pt x="6350" y="88900"/>
                </a:lnTo>
                <a:lnTo>
                  <a:pt x="6350" y="120650"/>
                </a:lnTo>
                <a:lnTo>
                  <a:pt x="12700" y="133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14" name="SMARTINK"/>
          <p:cNvSpPr/>
          <p:nvPr/>
        </p:nvSpPr>
        <p:spPr bwMode="auto">
          <a:xfrm>
            <a:off x="3619499" y="4641849"/>
            <a:ext cx="120651" cy="1"/>
          </a:xfrm>
          <a:custGeom>
            <a:avLst/>
            <a:gdLst/>
            <a:ahLst/>
            <a:cxnLst/>
            <a:rect l="0" t="0" r="0" b="0"/>
            <a:pathLst>
              <a:path w="120651" h="1">
                <a:moveTo>
                  <a:pt x="0" y="0"/>
                </a:moveTo>
                <a:lnTo>
                  <a:pt x="25400" y="0"/>
                </a:lnTo>
                <a:lnTo>
                  <a:pt x="50800" y="0"/>
                </a:lnTo>
                <a:lnTo>
                  <a:pt x="76200" y="0"/>
                </a:lnTo>
                <a:lnTo>
                  <a:pt x="107950" y="0"/>
                </a:lnTo>
                <a:lnTo>
                  <a:pt x="1206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15" name="SMARTINK"/>
          <p:cNvSpPr/>
          <p:nvPr/>
        </p:nvSpPr>
        <p:spPr bwMode="auto">
          <a:xfrm>
            <a:off x="3378199" y="4991099"/>
            <a:ext cx="50801" cy="171451"/>
          </a:xfrm>
          <a:custGeom>
            <a:avLst/>
            <a:gdLst/>
            <a:ahLst/>
            <a:cxnLst/>
            <a:rect l="0" t="0" r="0" b="0"/>
            <a:pathLst>
              <a:path w="50801" h="171451">
                <a:moveTo>
                  <a:pt x="50800" y="0"/>
                </a:moveTo>
                <a:lnTo>
                  <a:pt x="31750" y="6350"/>
                </a:lnTo>
                <a:lnTo>
                  <a:pt x="19050" y="25400"/>
                </a:lnTo>
                <a:lnTo>
                  <a:pt x="6350" y="50800"/>
                </a:lnTo>
                <a:lnTo>
                  <a:pt x="0" y="82550"/>
                </a:lnTo>
                <a:lnTo>
                  <a:pt x="0" y="107950"/>
                </a:lnTo>
                <a:lnTo>
                  <a:pt x="0" y="133350"/>
                </a:lnTo>
                <a:lnTo>
                  <a:pt x="6350" y="152400"/>
                </a:lnTo>
                <a:lnTo>
                  <a:pt x="12700" y="165100"/>
                </a:lnTo>
                <a:lnTo>
                  <a:pt x="44450" y="165100"/>
                </a:lnTo>
                <a:lnTo>
                  <a:pt x="50800" y="1714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16" name="SMARTINK"/>
          <p:cNvSpPr/>
          <p:nvPr/>
        </p:nvSpPr>
        <p:spPr bwMode="auto">
          <a:xfrm>
            <a:off x="3479799" y="5073649"/>
            <a:ext cx="190501" cy="139701"/>
          </a:xfrm>
          <a:custGeom>
            <a:avLst/>
            <a:gdLst/>
            <a:ahLst/>
            <a:cxnLst/>
            <a:rect l="0" t="0" r="0" b="0"/>
            <a:pathLst>
              <a:path w="190501" h="139701">
                <a:moveTo>
                  <a:pt x="50800" y="12700"/>
                </a:moveTo>
                <a:lnTo>
                  <a:pt x="38100" y="0"/>
                </a:lnTo>
                <a:lnTo>
                  <a:pt x="12700" y="12700"/>
                </a:lnTo>
                <a:lnTo>
                  <a:pt x="0" y="31750"/>
                </a:lnTo>
                <a:lnTo>
                  <a:pt x="0" y="57150"/>
                </a:lnTo>
                <a:lnTo>
                  <a:pt x="12700" y="63500"/>
                </a:lnTo>
                <a:lnTo>
                  <a:pt x="31750" y="57150"/>
                </a:lnTo>
                <a:lnTo>
                  <a:pt x="44450" y="31750"/>
                </a:lnTo>
                <a:lnTo>
                  <a:pt x="63500" y="44450"/>
                </a:lnTo>
                <a:lnTo>
                  <a:pt x="82550" y="50800"/>
                </a:lnTo>
                <a:lnTo>
                  <a:pt x="101600" y="50800"/>
                </a:lnTo>
                <a:lnTo>
                  <a:pt x="114300" y="44450"/>
                </a:lnTo>
                <a:lnTo>
                  <a:pt x="120650" y="25400"/>
                </a:lnTo>
                <a:lnTo>
                  <a:pt x="114300" y="6350"/>
                </a:lnTo>
                <a:lnTo>
                  <a:pt x="101600" y="12700"/>
                </a:lnTo>
                <a:lnTo>
                  <a:pt x="95250" y="31750"/>
                </a:lnTo>
                <a:lnTo>
                  <a:pt x="95250" y="57150"/>
                </a:lnTo>
                <a:lnTo>
                  <a:pt x="101600" y="69850"/>
                </a:lnTo>
                <a:lnTo>
                  <a:pt x="120650" y="63500"/>
                </a:lnTo>
                <a:lnTo>
                  <a:pt x="133350" y="38100"/>
                </a:lnTo>
                <a:lnTo>
                  <a:pt x="133350" y="69850"/>
                </a:lnTo>
                <a:lnTo>
                  <a:pt x="127000" y="95250"/>
                </a:lnTo>
                <a:lnTo>
                  <a:pt x="127000" y="120650"/>
                </a:lnTo>
                <a:lnTo>
                  <a:pt x="127000" y="139700"/>
                </a:lnTo>
                <a:lnTo>
                  <a:pt x="158750" y="114300"/>
                </a:lnTo>
                <a:lnTo>
                  <a:pt x="177800" y="101600"/>
                </a:lnTo>
                <a:lnTo>
                  <a:pt x="190500" y="88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17" name="SMARTINK"/>
          <p:cNvSpPr/>
          <p:nvPr/>
        </p:nvSpPr>
        <p:spPr bwMode="auto">
          <a:xfrm>
            <a:off x="3682999" y="4946649"/>
            <a:ext cx="101601" cy="228601"/>
          </a:xfrm>
          <a:custGeom>
            <a:avLst/>
            <a:gdLst/>
            <a:ahLst/>
            <a:cxnLst/>
            <a:rect l="0" t="0" r="0" b="0"/>
            <a:pathLst>
              <a:path w="101601" h="228601">
                <a:moveTo>
                  <a:pt x="0" y="6350"/>
                </a:moveTo>
                <a:lnTo>
                  <a:pt x="19050" y="0"/>
                </a:lnTo>
                <a:lnTo>
                  <a:pt x="57150" y="25400"/>
                </a:lnTo>
                <a:lnTo>
                  <a:pt x="69850" y="44450"/>
                </a:lnTo>
                <a:lnTo>
                  <a:pt x="88900" y="76200"/>
                </a:lnTo>
                <a:lnTo>
                  <a:pt x="95250" y="101600"/>
                </a:lnTo>
                <a:lnTo>
                  <a:pt x="101600" y="127000"/>
                </a:lnTo>
                <a:lnTo>
                  <a:pt x="95250" y="152400"/>
                </a:lnTo>
                <a:lnTo>
                  <a:pt x="82550" y="177800"/>
                </a:lnTo>
                <a:lnTo>
                  <a:pt x="57150" y="209550"/>
                </a:lnTo>
                <a:lnTo>
                  <a:pt x="44450" y="2286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18" name="SMARTINK"/>
          <p:cNvSpPr/>
          <p:nvPr/>
        </p:nvSpPr>
        <p:spPr bwMode="auto">
          <a:xfrm>
            <a:off x="1092199" y="5530849"/>
            <a:ext cx="127001" cy="203201"/>
          </a:xfrm>
          <a:custGeom>
            <a:avLst/>
            <a:gdLst/>
            <a:ahLst/>
            <a:cxnLst/>
            <a:rect l="0" t="0" r="0" b="0"/>
            <a:pathLst>
              <a:path w="127001" h="203201">
                <a:moveTo>
                  <a:pt x="127000" y="19050"/>
                </a:moveTo>
                <a:lnTo>
                  <a:pt x="114300" y="12700"/>
                </a:lnTo>
                <a:lnTo>
                  <a:pt x="88900" y="12700"/>
                </a:lnTo>
                <a:lnTo>
                  <a:pt x="63500" y="6350"/>
                </a:lnTo>
                <a:lnTo>
                  <a:pt x="38100" y="6350"/>
                </a:lnTo>
                <a:lnTo>
                  <a:pt x="12700" y="0"/>
                </a:lnTo>
                <a:lnTo>
                  <a:pt x="0" y="6350"/>
                </a:lnTo>
                <a:lnTo>
                  <a:pt x="0" y="44450"/>
                </a:lnTo>
                <a:lnTo>
                  <a:pt x="0" y="69850"/>
                </a:lnTo>
                <a:lnTo>
                  <a:pt x="0" y="88900"/>
                </a:lnTo>
                <a:lnTo>
                  <a:pt x="31750" y="101600"/>
                </a:lnTo>
                <a:lnTo>
                  <a:pt x="44450" y="107950"/>
                </a:lnTo>
                <a:lnTo>
                  <a:pt x="69850" y="120650"/>
                </a:lnTo>
                <a:lnTo>
                  <a:pt x="76200" y="133350"/>
                </a:lnTo>
                <a:lnTo>
                  <a:pt x="76200" y="165100"/>
                </a:lnTo>
                <a:lnTo>
                  <a:pt x="63500" y="184150"/>
                </a:lnTo>
                <a:lnTo>
                  <a:pt x="50800" y="196850"/>
                </a:lnTo>
                <a:lnTo>
                  <a:pt x="31750" y="203200"/>
                </a:lnTo>
                <a:lnTo>
                  <a:pt x="12700" y="196850"/>
                </a:lnTo>
                <a:lnTo>
                  <a:pt x="0" y="1905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19" name="SMARTINK"/>
          <p:cNvSpPr/>
          <p:nvPr/>
        </p:nvSpPr>
        <p:spPr bwMode="auto">
          <a:xfrm>
            <a:off x="1454149" y="5607049"/>
            <a:ext cx="88901" cy="107951"/>
          </a:xfrm>
          <a:custGeom>
            <a:avLst/>
            <a:gdLst/>
            <a:ahLst/>
            <a:cxnLst/>
            <a:rect l="0" t="0" r="0" b="0"/>
            <a:pathLst>
              <a:path w="88901" h="107951">
                <a:moveTo>
                  <a:pt x="63500" y="25400"/>
                </a:moveTo>
                <a:lnTo>
                  <a:pt x="50800" y="6350"/>
                </a:lnTo>
                <a:lnTo>
                  <a:pt x="38100" y="0"/>
                </a:lnTo>
                <a:lnTo>
                  <a:pt x="19050" y="6350"/>
                </a:lnTo>
                <a:lnTo>
                  <a:pt x="6350" y="25400"/>
                </a:lnTo>
                <a:lnTo>
                  <a:pt x="0" y="44450"/>
                </a:lnTo>
                <a:lnTo>
                  <a:pt x="0" y="69850"/>
                </a:lnTo>
                <a:lnTo>
                  <a:pt x="6350" y="82550"/>
                </a:lnTo>
                <a:lnTo>
                  <a:pt x="12700" y="95250"/>
                </a:lnTo>
                <a:lnTo>
                  <a:pt x="25400" y="101600"/>
                </a:lnTo>
                <a:lnTo>
                  <a:pt x="38100" y="107950"/>
                </a:lnTo>
                <a:lnTo>
                  <a:pt x="63500" y="101600"/>
                </a:lnTo>
                <a:lnTo>
                  <a:pt x="82550" y="82550"/>
                </a:lnTo>
                <a:lnTo>
                  <a:pt x="88900" y="69850"/>
                </a:lnTo>
                <a:lnTo>
                  <a:pt x="82550" y="44450"/>
                </a:lnTo>
                <a:lnTo>
                  <a:pt x="76200" y="25400"/>
                </a:lnTo>
                <a:lnTo>
                  <a:pt x="63500" y="12700"/>
                </a:lnTo>
                <a:lnTo>
                  <a:pt x="50800" y="6350"/>
                </a:lnTo>
                <a:lnTo>
                  <a:pt x="3175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20" name="SMARTINK"/>
          <p:cNvSpPr/>
          <p:nvPr/>
        </p:nvSpPr>
        <p:spPr bwMode="auto">
          <a:xfrm>
            <a:off x="1606549" y="5613399"/>
            <a:ext cx="120651" cy="88901"/>
          </a:xfrm>
          <a:custGeom>
            <a:avLst/>
            <a:gdLst/>
            <a:ahLst/>
            <a:cxnLst/>
            <a:rect l="0" t="0" r="0" b="0"/>
            <a:pathLst>
              <a:path w="120651" h="88901">
                <a:moveTo>
                  <a:pt x="0" y="0"/>
                </a:moveTo>
                <a:lnTo>
                  <a:pt x="0" y="25400"/>
                </a:lnTo>
                <a:lnTo>
                  <a:pt x="0" y="50800"/>
                </a:lnTo>
                <a:lnTo>
                  <a:pt x="6350" y="82550"/>
                </a:lnTo>
                <a:lnTo>
                  <a:pt x="25400" y="82550"/>
                </a:lnTo>
                <a:lnTo>
                  <a:pt x="44450" y="50800"/>
                </a:lnTo>
                <a:lnTo>
                  <a:pt x="44450" y="25400"/>
                </a:lnTo>
                <a:lnTo>
                  <a:pt x="57150" y="57150"/>
                </a:lnTo>
                <a:lnTo>
                  <a:pt x="76200" y="76200"/>
                </a:lnTo>
                <a:lnTo>
                  <a:pt x="88900" y="88900"/>
                </a:lnTo>
                <a:lnTo>
                  <a:pt x="120650" y="88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21" name="SMARTINK"/>
          <p:cNvSpPr/>
          <p:nvPr/>
        </p:nvSpPr>
        <p:spPr bwMode="auto">
          <a:xfrm>
            <a:off x="1758949" y="5473699"/>
            <a:ext cx="44451" cy="215901"/>
          </a:xfrm>
          <a:custGeom>
            <a:avLst/>
            <a:gdLst/>
            <a:ahLst/>
            <a:cxnLst/>
            <a:rect l="0" t="0" r="0" b="0"/>
            <a:pathLst>
              <a:path w="44451" h="215901">
                <a:moveTo>
                  <a:pt x="0" y="0"/>
                </a:moveTo>
                <a:lnTo>
                  <a:pt x="0" y="25400"/>
                </a:lnTo>
                <a:lnTo>
                  <a:pt x="0" y="50800"/>
                </a:lnTo>
                <a:lnTo>
                  <a:pt x="0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6350" y="152400"/>
                </a:lnTo>
                <a:lnTo>
                  <a:pt x="12700" y="177800"/>
                </a:lnTo>
                <a:lnTo>
                  <a:pt x="25400" y="203200"/>
                </a:lnTo>
                <a:lnTo>
                  <a:pt x="44450" y="215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22" name="SMARTINK"/>
          <p:cNvSpPr/>
          <p:nvPr/>
        </p:nvSpPr>
        <p:spPr bwMode="auto">
          <a:xfrm>
            <a:off x="1708149" y="5562599"/>
            <a:ext cx="165101" cy="1"/>
          </a:xfrm>
          <a:custGeom>
            <a:avLst/>
            <a:gdLst/>
            <a:ahLst/>
            <a:cxnLst/>
            <a:rect l="0" t="0" r="0" b="0"/>
            <a:pathLst>
              <a:path w="165101" h="1">
                <a:moveTo>
                  <a:pt x="0" y="0"/>
                </a:moveTo>
                <a:lnTo>
                  <a:pt x="25400" y="0"/>
                </a:lnTo>
                <a:lnTo>
                  <a:pt x="50800" y="0"/>
                </a:lnTo>
                <a:lnTo>
                  <a:pt x="76200" y="0"/>
                </a:lnTo>
                <a:lnTo>
                  <a:pt x="101600" y="0"/>
                </a:lnTo>
                <a:lnTo>
                  <a:pt x="127000" y="0"/>
                </a:lnTo>
                <a:lnTo>
                  <a:pt x="158750" y="0"/>
                </a:lnTo>
                <a:lnTo>
                  <a:pt x="1651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23" name="SMARTINK"/>
          <p:cNvSpPr/>
          <p:nvPr/>
        </p:nvSpPr>
        <p:spPr bwMode="auto">
          <a:xfrm>
            <a:off x="2038349" y="5562599"/>
            <a:ext cx="76201" cy="114301"/>
          </a:xfrm>
          <a:custGeom>
            <a:avLst/>
            <a:gdLst/>
            <a:ahLst/>
            <a:cxnLst/>
            <a:rect l="0" t="0" r="0" b="0"/>
            <a:pathLst>
              <a:path w="76201" h="114301">
                <a:moveTo>
                  <a:pt x="63500" y="38100"/>
                </a:moveTo>
                <a:lnTo>
                  <a:pt x="69850" y="25400"/>
                </a:lnTo>
                <a:lnTo>
                  <a:pt x="63500" y="6350"/>
                </a:lnTo>
                <a:lnTo>
                  <a:pt x="50800" y="0"/>
                </a:lnTo>
                <a:lnTo>
                  <a:pt x="31750" y="6350"/>
                </a:lnTo>
                <a:lnTo>
                  <a:pt x="12700" y="25400"/>
                </a:lnTo>
                <a:lnTo>
                  <a:pt x="6350" y="38100"/>
                </a:lnTo>
                <a:lnTo>
                  <a:pt x="0" y="63500"/>
                </a:lnTo>
                <a:lnTo>
                  <a:pt x="0" y="82550"/>
                </a:lnTo>
                <a:lnTo>
                  <a:pt x="6350" y="101600"/>
                </a:lnTo>
                <a:lnTo>
                  <a:pt x="25400" y="114300"/>
                </a:lnTo>
                <a:lnTo>
                  <a:pt x="50800" y="101600"/>
                </a:lnTo>
                <a:lnTo>
                  <a:pt x="69850" y="82550"/>
                </a:lnTo>
                <a:lnTo>
                  <a:pt x="76200" y="63500"/>
                </a:lnTo>
                <a:lnTo>
                  <a:pt x="76200" y="38100"/>
                </a:lnTo>
                <a:lnTo>
                  <a:pt x="69850" y="19050"/>
                </a:lnTo>
                <a:lnTo>
                  <a:pt x="50800" y="6350"/>
                </a:lnTo>
                <a:lnTo>
                  <a:pt x="3810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24" name="SMARTINK"/>
          <p:cNvSpPr/>
          <p:nvPr/>
        </p:nvSpPr>
        <p:spPr bwMode="auto">
          <a:xfrm>
            <a:off x="2184399" y="5460999"/>
            <a:ext cx="50801" cy="190501"/>
          </a:xfrm>
          <a:custGeom>
            <a:avLst/>
            <a:gdLst/>
            <a:ahLst/>
            <a:cxnLst/>
            <a:rect l="0" t="0" r="0" b="0"/>
            <a:pathLst>
              <a:path w="50801" h="190501">
                <a:moveTo>
                  <a:pt x="50800" y="25400"/>
                </a:moveTo>
                <a:lnTo>
                  <a:pt x="38100" y="6350"/>
                </a:lnTo>
                <a:lnTo>
                  <a:pt x="25400" y="0"/>
                </a:lnTo>
                <a:lnTo>
                  <a:pt x="6350" y="0"/>
                </a:lnTo>
                <a:lnTo>
                  <a:pt x="0" y="25400"/>
                </a:lnTo>
                <a:lnTo>
                  <a:pt x="0" y="44450"/>
                </a:lnTo>
                <a:lnTo>
                  <a:pt x="6350" y="69850"/>
                </a:lnTo>
                <a:lnTo>
                  <a:pt x="6350" y="88900"/>
                </a:lnTo>
                <a:lnTo>
                  <a:pt x="12700" y="107950"/>
                </a:lnTo>
                <a:lnTo>
                  <a:pt x="19050" y="133350"/>
                </a:lnTo>
                <a:lnTo>
                  <a:pt x="12700" y="158750"/>
                </a:lnTo>
                <a:lnTo>
                  <a:pt x="0" y="1905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25" name="SMARTINK"/>
          <p:cNvSpPr/>
          <p:nvPr/>
        </p:nvSpPr>
        <p:spPr bwMode="auto">
          <a:xfrm>
            <a:off x="2133599" y="5518149"/>
            <a:ext cx="152401" cy="25401"/>
          </a:xfrm>
          <a:custGeom>
            <a:avLst/>
            <a:gdLst/>
            <a:ahLst/>
            <a:cxnLst/>
            <a:rect l="0" t="0" r="0" b="0"/>
            <a:pathLst>
              <a:path w="152401" h="25401">
                <a:moveTo>
                  <a:pt x="0" y="25400"/>
                </a:moveTo>
                <a:lnTo>
                  <a:pt x="6350" y="12700"/>
                </a:lnTo>
                <a:lnTo>
                  <a:pt x="31750" y="6350"/>
                </a:lnTo>
                <a:lnTo>
                  <a:pt x="57150" y="0"/>
                </a:lnTo>
                <a:lnTo>
                  <a:pt x="82550" y="0"/>
                </a:lnTo>
                <a:lnTo>
                  <a:pt x="114300" y="0"/>
                </a:lnTo>
                <a:lnTo>
                  <a:pt x="146050" y="0"/>
                </a:lnTo>
                <a:lnTo>
                  <a:pt x="1524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26" name="SMARTINK"/>
          <p:cNvSpPr/>
          <p:nvPr/>
        </p:nvSpPr>
        <p:spPr bwMode="auto">
          <a:xfrm>
            <a:off x="2482849" y="5473699"/>
            <a:ext cx="25401" cy="196851"/>
          </a:xfrm>
          <a:custGeom>
            <a:avLst/>
            <a:gdLst/>
            <a:ahLst/>
            <a:cxnLst/>
            <a:rect l="0" t="0" r="0" b="0"/>
            <a:pathLst>
              <a:path w="25401" h="196851">
                <a:moveTo>
                  <a:pt x="6350" y="0"/>
                </a:moveTo>
                <a:lnTo>
                  <a:pt x="0" y="25400"/>
                </a:lnTo>
                <a:lnTo>
                  <a:pt x="0" y="50800"/>
                </a:lnTo>
                <a:lnTo>
                  <a:pt x="0" y="69850"/>
                </a:lnTo>
                <a:lnTo>
                  <a:pt x="0" y="95250"/>
                </a:lnTo>
                <a:lnTo>
                  <a:pt x="0" y="127000"/>
                </a:lnTo>
                <a:lnTo>
                  <a:pt x="0" y="152400"/>
                </a:lnTo>
                <a:lnTo>
                  <a:pt x="6350" y="171450"/>
                </a:lnTo>
                <a:lnTo>
                  <a:pt x="25400" y="1968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27" name="SMARTINK"/>
          <p:cNvSpPr/>
          <p:nvPr/>
        </p:nvSpPr>
        <p:spPr bwMode="auto">
          <a:xfrm>
            <a:off x="2559049" y="5505449"/>
            <a:ext cx="76201" cy="133351"/>
          </a:xfrm>
          <a:custGeom>
            <a:avLst/>
            <a:gdLst/>
            <a:ahLst/>
            <a:cxnLst/>
            <a:rect l="0" t="0" r="0" b="0"/>
            <a:pathLst>
              <a:path w="76201" h="133351">
                <a:moveTo>
                  <a:pt x="50800" y="6350"/>
                </a:moveTo>
                <a:lnTo>
                  <a:pt x="38100" y="0"/>
                </a:lnTo>
                <a:lnTo>
                  <a:pt x="25400" y="6350"/>
                </a:lnTo>
                <a:lnTo>
                  <a:pt x="6350" y="19050"/>
                </a:lnTo>
                <a:lnTo>
                  <a:pt x="0" y="38100"/>
                </a:lnTo>
                <a:lnTo>
                  <a:pt x="0" y="63500"/>
                </a:lnTo>
                <a:lnTo>
                  <a:pt x="0" y="82550"/>
                </a:lnTo>
                <a:lnTo>
                  <a:pt x="6350" y="101600"/>
                </a:lnTo>
                <a:lnTo>
                  <a:pt x="12700" y="120650"/>
                </a:lnTo>
                <a:lnTo>
                  <a:pt x="31750" y="127000"/>
                </a:lnTo>
                <a:lnTo>
                  <a:pt x="44450" y="133350"/>
                </a:lnTo>
                <a:lnTo>
                  <a:pt x="57150" y="127000"/>
                </a:lnTo>
                <a:lnTo>
                  <a:pt x="76200" y="95250"/>
                </a:lnTo>
                <a:lnTo>
                  <a:pt x="76200" y="76200"/>
                </a:lnTo>
                <a:lnTo>
                  <a:pt x="69850" y="50800"/>
                </a:lnTo>
                <a:lnTo>
                  <a:pt x="63500" y="31750"/>
                </a:lnTo>
                <a:lnTo>
                  <a:pt x="50800" y="19050"/>
                </a:lnTo>
                <a:lnTo>
                  <a:pt x="38100" y="12700"/>
                </a:lnTo>
                <a:lnTo>
                  <a:pt x="19050" y="12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28" name="SMARTINK"/>
          <p:cNvSpPr/>
          <p:nvPr/>
        </p:nvSpPr>
        <p:spPr bwMode="auto">
          <a:xfrm>
            <a:off x="2679699" y="5480049"/>
            <a:ext cx="63501" cy="139701"/>
          </a:xfrm>
          <a:custGeom>
            <a:avLst/>
            <a:gdLst/>
            <a:ahLst/>
            <a:cxnLst/>
            <a:rect l="0" t="0" r="0" b="0"/>
            <a:pathLst>
              <a:path w="63501" h="139701">
                <a:moveTo>
                  <a:pt x="50800" y="12700"/>
                </a:moveTo>
                <a:lnTo>
                  <a:pt x="38100" y="0"/>
                </a:lnTo>
                <a:lnTo>
                  <a:pt x="19050" y="12700"/>
                </a:lnTo>
                <a:lnTo>
                  <a:pt x="6350" y="38100"/>
                </a:lnTo>
                <a:lnTo>
                  <a:pt x="0" y="57150"/>
                </a:lnTo>
                <a:lnTo>
                  <a:pt x="0" y="82550"/>
                </a:lnTo>
                <a:lnTo>
                  <a:pt x="0" y="101600"/>
                </a:lnTo>
                <a:lnTo>
                  <a:pt x="6350" y="120650"/>
                </a:lnTo>
                <a:lnTo>
                  <a:pt x="19050" y="133350"/>
                </a:lnTo>
                <a:lnTo>
                  <a:pt x="31750" y="139700"/>
                </a:lnTo>
                <a:lnTo>
                  <a:pt x="50800" y="133350"/>
                </a:lnTo>
                <a:lnTo>
                  <a:pt x="63500" y="114300"/>
                </a:lnTo>
                <a:lnTo>
                  <a:pt x="63500" y="82550"/>
                </a:lnTo>
                <a:lnTo>
                  <a:pt x="63500" y="57150"/>
                </a:lnTo>
                <a:lnTo>
                  <a:pt x="44450" y="25400"/>
                </a:lnTo>
                <a:lnTo>
                  <a:pt x="44450" y="254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29" name="SMARTINK"/>
          <p:cNvSpPr/>
          <p:nvPr/>
        </p:nvSpPr>
        <p:spPr bwMode="auto">
          <a:xfrm>
            <a:off x="2781299" y="5486399"/>
            <a:ext cx="88901" cy="146051"/>
          </a:xfrm>
          <a:custGeom>
            <a:avLst/>
            <a:gdLst/>
            <a:ahLst/>
            <a:cxnLst/>
            <a:rect l="0" t="0" r="0" b="0"/>
            <a:pathLst>
              <a:path w="88901" h="146051">
                <a:moveTo>
                  <a:pt x="57150" y="19050"/>
                </a:moveTo>
                <a:lnTo>
                  <a:pt x="50800" y="6350"/>
                </a:lnTo>
                <a:lnTo>
                  <a:pt x="38100" y="0"/>
                </a:lnTo>
                <a:lnTo>
                  <a:pt x="19050" y="12700"/>
                </a:lnTo>
                <a:lnTo>
                  <a:pt x="12700" y="38100"/>
                </a:lnTo>
                <a:lnTo>
                  <a:pt x="0" y="63500"/>
                </a:lnTo>
                <a:lnTo>
                  <a:pt x="0" y="88900"/>
                </a:lnTo>
                <a:lnTo>
                  <a:pt x="6350" y="114300"/>
                </a:lnTo>
                <a:lnTo>
                  <a:pt x="12700" y="127000"/>
                </a:lnTo>
                <a:lnTo>
                  <a:pt x="25400" y="139700"/>
                </a:lnTo>
                <a:lnTo>
                  <a:pt x="38100" y="146050"/>
                </a:lnTo>
                <a:lnTo>
                  <a:pt x="57150" y="139700"/>
                </a:lnTo>
                <a:lnTo>
                  <a:pt x="69850" y="127000"/>
                </a:lnTo>
                <a:lnTo>
                  <a:pt x="82550" y="114300"/>
                </a:lnTo>
                <a:lnTo>
                  <a:pt x="88900" y="95250"/>
                </a:lnTo>
                <a:lnTo>
                  <a:pt x="88900" y="69850"/>
                </a:lnTo>
                <a:lnTo>
                  <a:pt x="82550" y="44450"/>
                </a:lnTo>
                <a:lnTo>
                  <a:pt x="69850" y="12700"/>
                </a:lnTo>
                <a:lnTo>
                  <a:pt x="698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30" name="SMARTINK"/>
          <p:cNvSpPr/>
          <p:nvPr/>
        </p:nvSpPr>
        <p:spPr bwMode="auto">
          <a:xfrm>
            <a:off x="2971799" y="5499099"/>
            <a:ext cx="133351" cy="88901"/>
          </a:xfrm>
          <a:custGeom>
            <a:avLst/>
            <a:gdLst/>
            <a:ahLst/>
            <a:cxnLst/>
            <a:rect l="0" t="0" r="0" b="0"/>
            <a:pathLst>
              <a:path w="133351" h="88901">
                <a:moveTo>
                  <a:pt x="0" y="0"/>
                </a:moveTo>
                <a:lnTo>
                  <a:pt x="6350" y="12700"/>
                </a:lnTo>
                <a:lnTo>
                  <a:pt x="6350" y="44450"/>
                </a:lnTo>
                <a:lnTo>
                  <a:pt x="6350" y="69850"/>
                </a:lnTo>
                <a:lnTo>
                  <a:pt x="6350" y="88900"/>
                </a:lnTo>
                <a:lnTo>
                  <a:pt x="19050" y="57150"/>
                </a:lnTo>
                <a:lnTo>
                  <a:pt x="31750" y="50800"/>
                </a:lnTo>
                <a:lnTo>
                  <a:pt x="50800" y="63500"/>
                </a:lnTo>
                <a:lnTo>
                  <a:pt x="63500" y="57150"/>
                </a:lnTo>
                <a:lnTo>
                  <a:pt x="76200" y="38100"/>
                </a:lnTo>
                <a:lnTo>
                  <a:pt x="101600" y="44450"/>
                </a:lnTo>
                <a:lnTo>
                  <a:pt x="114300" y="57150"/>
                </a:lnTo>
                <a:lnTo>
                  <a:pt x="133350" y="762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31" name="SMARTINK"/>
          <p:cNvSpPr/>
          <p:nvPr/>
        </p:nvSpPr>
        <p:spPr bwMode="auto">
          <a:xfrm>
            <a:off x="3136899" y="5518149"/>
            <a:ext cx="44451" cy="76201"/>
          </a:xfrm>
          <a:custGeom>
            <a:avLst/>
            <a:gdLst/>
            <a:ahLst/>
            <a:cxnLst/>
            <a:rect l="0" t="0" r="0" b="0"/>
            <a:pathLst>
              <a:path w="44451" h="76201">
                <a:moveTo>
                  <a:pt x="31750" y="0"/>
                </a:moveTo>
                <a:lnTo>
                  <a:pt x="6350" y="19050"/>
                </a:lnTo>
                <a:lnTo>
                  <a:pt x="0" y="31750"/>
                </a:lnTo>
                <a:lnTo>
                  <a:pt x="6350" y="57150"/>
                </a:lnTo>
                <a:lnTo>
                  <a:pt x="12700" y="69850"/>
                </a:lnTo>
                <a:lnTo>
                  <a:pt x="25400" y="76200"/>
                </a:lnTo>
                <a:lnTo>
                  <a:pt x="44450" y="69850"/>
                </a:lnTo>
                <a:lnTo>
                  <a:pt x="44450" y="38100"/>
                </a:lnTo>
                <a:lnTo>
                  <a:pt x="38100" y="19050"/>
                </a:lnTo>
                <a:lnTo>
                  <a:pt x="254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32" name="SMARTINK"/>
          <p:cNvSpPr/>
          <p:nvPr/>
        </p:nvSpPr>
        <p:spPr bwMode="auto">
          <a:xfrm>
            <a:off x="3238499" y="5372099"/>
            <a:ext cx="44451" cy="215901"/>
          </a:xfrm>
          <a:custGeom>
            <a:avLst/>
            <a:gdLst/>
            <a:ahLst/>
            <a:cxnLst/>
            <a:rect l="0" t="0" r="0" b="0"/>
            <a:pathLst>
              <a:path w="44451" h="215901">
                <a:moveTo>
                  <a:pt x="6350" y="12700"/>
                </a:moveTo>
                <a:lnTo>
                  <a:pt x="0" y="0"/>
                </a:lnTo>
                <a:lnTo>
                  <a:pt x="0" y="31750"/>
                </a:lnTo>
                <a:lnTo>
                  <a:pt x="0" y="57150"/>
                </a:lnTo>
                <a:lnTo>
                  <a:pt x="6350" y="88900"/>
                </a:lnTo>
                <a:lnTo>
                  <a:pt x="12700" y="114300"/>
                </a:lnTo>
                <a:lnTo>
                  <a:pt x="19050" y="139700"/>
                </a:lnTo>
                <a:lnTo>
                  <a:pt x="31750" y="171450"/>
                </a:lnTo>
                <a:lnTo>
                  <a:pt x="38100" y="203200"/>
                </a:lnTo>
                <a:lnTo>
                  <a:pt x="44450" y="215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33" name="SMARTINK"/>
          <p:cNvSpPr/>
          <p:nvPr/>
        </p:nvSpPr>
        <p:spPr bwMode="auto">
          <a:xfrm>
            <a:off x="3282949" y="5480049"/>
            <a:ext cx="63501" cy="95251"/>
          </a:xfrm>
          <a:custGeom>
            <a:avLst/>
            <a:gdLst/>
            <a:ahLst/>
            <a:cxnLst/>
            <a:rect l="0" t="0" r="0" b="0"/>
            <a:pathLst>
              <a:path w="63501" h="95251">
                <a:moveTo>
                  <a:pt x="19050" y="57150"/>
                </a:moveTo>
                <a:lnTo>
                  <a:pt x="38100" y="31750"/>
                </a:lnTo>
                <a:lnTo>
                  <a:pt x="44450" y="12700"/>
                </a:lnTo>
                <a:lnTo>
                  <a:pt x="38100" y="0"/>
                </a:lnTo>
                <a:lnTo>
                  <a:pt x="12700" y="6350"/>
                </a:lnTo>
                <a:lnTo>
                  <a:pt x="0" y="25400"/>
                </a:lnTo>
                <a:lnTo>
                  <a:pt x="0" y="44450"/>
                </a:lnTo>
                <a:lnTo>
                  <a:pt x="6350" y="57150"/>
                </a:lnTo>
                <a:lnTo>
                  <a:pt x="25400" y="82550"/>
                </a:lnTo>
                <a:lnTo>
                  <a:pt x="38100" y="88900"/>
                </a:lnTo>
                <a:lnTo>
                  <a:pt x="63500" y="952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34" name="SMARTINK"/>
          <p:cNvSpPr/>
          <p:nvPr/>
        </p:nvSpPr>
        <p:spPr bwMode="auto">
          <a:xfrm>
            <a:off x="3397249" y="5486399"/>
            <a:ext cx="38101" cy="88901"/>
          </a:xfrm>
          <a:custGeom>
            <a:avLst/>
            <a:gdLst/>
            <a:ahLst/>
            <a:cxnLst/>
            <a:rect l="0" t="0" r="0" b="0"/>
            <a:pathLst>
              <a:path w="38101" h="88901">
                <a:moveTo>
                  <a:pt x="25400" y="0"/>
                </a:moveTo>
                <a:lnTo>
                  <a:pt x="6350" y="12700"/>
                </a:lnTo>
                <a:lnTo>
                  <a:pt x="0" y="25400"/>
                </a:lnTo>
                <a:lnTo>
                  <a:pt x="0" y="50800"/>
                </a:lnTo>
                <a:lnTo>
                  <a:pt x="6350" y="63500"/>
                </a:lnTo>
                <a:lnTo>
                  <a:pt x="38100" y="88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35" name="SMARTINK"/>
          <p:cNvSpPr/>
          <p:nvPr/>
        </p:nvSpPr>
        <p:spPr bwMode="auto">
          <a:xfrm>
            <a:off x="3486149" y="5486399"/>
            <a:ext cx="82551" cy="82551"/>
          </a:xfrm>
          <a:custGeom>
            <a:avLst/>
            <a:gdLst/>
            <a:ahLst/>
            <a:cxnLst/>
            <a:rect l="0" t="0" r="0" b="0"/>
            <a:pathLst>
              <a:path w="82551" h="82551">
                <a:moveTo>
                  <a:pt x="12700" y="0"/>
                </a:moveTo>
                <a:lnTo>
                  <a:pt x="0" y="19050"/>
                </a:lnTo>
                <a:lnTo>
                  <a:pt x="0" y="38100"/>
                </a:lnTo>
                <a:lnTo>
                  <a:pt x="0" y="57150"/>
                </a:lnTo>
                <a:lnTo>
                  <a:pt x="6350" y="69850"/>
                </a:lnTo>
                <a:lnTo>
                  <a:pt x="19050" y="76200"/>
                </a:lnTo>
                <a:lnTo>
                  <a:pt x="31750" y="57150"/>
                </a:lnTo>
                <a:lnTo>
                  <a:pt x="38100" y="31750"/>
                </a:lnTo>
                <a:lnTo>
                  <a:pt x="50800" y="63500"/>
                </a:lnTo>
                <a:lnTo>
                  <a:pt x="63500" y="76200"/>
                </a:lnTo>
                <a:lnTo>
                  <a:pt x="82550" y="825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36" name="SMARTINK"/>
          <p:cNvSpPr/>
          <p:nvPr/>
        </p:nvSpPr>
        <p:spPr bwMode="auto">
          <a:xfrm>
            <a:off x="3619499" y="5365749"/>
            <a:ext cx="6351" cy="196851"/>
          </a:xfrm>
          <a:custGeom>
            <a:avLst/>
            <a:gdLst/>
            <a:ahLst/>
            <a:cxnLst/>
            <a:rect l="0" t="0" r="0" b="0"/>
            <a:pathLst>
              <a:path w="6351" h="196851">
                <a:moveTo>
                  <a:pt x="0" y="0"/>
                </a:moveTo>
                <a:lnTo>
                  <a:pt x="6350" y="25400"/>
                </a:lnTo>
                <a:lnTo>
                  <a:pt x="6350" y="50800"/>
                </a:lnTo>
                <a:lnTo>
                  <a:pt x="6350" y="76200"/>
                </a:lnTo>
                <a:lnTo>
                  <a:pt x="6350" y="101600"/>
                </a:lnTo>
                <a:lnTo>
                  <a:pt x="6350" y="127000"/>
                </a:lnTo>
                <a:lnTo>
                  <a:pt x="6350" y="158750"/>
                </a:lnTo>
                <a:lnTo>
                  <a:pt x="6350" y="190500"/>
                </a:lnTo>
                <a:lnTo>
                  <a:pt x="6350" y="1968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37" name="SMARTINK"/>
          <p:cNvSpPr/>
          <p:nvPr/>
        </p:nvSpPr>
        <p:spPr bwMode="auto">
          <a:xfrm>
            <a:off x="3644899" y="5473699"/>
            <a:ext cx="76201" cy="69851"/>
          </a:xfrm>
          <a:custGeom>
            <a:avLst/>
            <a:gdLst/>
            <a:ahLst/>
            <a:cxnLst/>
            <a:rect l="0" t="0" r="0" b="0"/>
            <a:pathLst>
              <a:path w="76201" h="69851">
                <a:moveTo>
                  <a:pt x="0" y="57150"/>
                </a:moveTo>
                <a:lnTo>
                  <a:pt x="25400" y="44450"/>
                </a:lnTo>
                <a:lnTo>
                  <a:pt x="50800" y="38100"/>
                </a:lnTo>
                <a:lnTo>
                  <a:pt x="63500" y="25400"/>
                </a:lnTo>
                <a:lnTo>
                  <a:pt x="69850" y="12700"/>
                </a:lnTo>
                <a:lnTo>
                  <a:pt x="76200" y="0"/>
                </a:lnTo>
                <a:lnTo>
                  <a:pt x="50800" y="6350"/>
                </a:lnTo>
                <a:lnTo>
                  <a:pt x="38100" y="19050"/>
                </a:lnTo>
                <a:lnTo>
                  <a:pt x="31750" y="31750"/>
                </a:lnTo>
                <a:lnTo>
                  <a:pt x="57150" y="698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38" name="SMARTINK"/>
          <p:cNvSpPr/>
          <p:nvPr/>
        </p:nvSpPr>
        <p:spPr bwMode="auto">
          <a:xfrm>
            <a:off x="3778249" y="5448299"/>
            <a:ext cx="44451" cy="133351"/>
          </a:xfrm>
          <a:custGeom>
            <a:avLst/>
            <a:gdLst/>
            <a:ahLst/>
            <a:cxnLst/>
            <a:rect l="0" t="0" r="0" b="0"/>
            <a:pathLst>
              <a:path w="44451" h="133351">
                <a:moveTo>
                  <a:pt x="25400" y="0"/>
                </a:moveTo>
                <a:lnTo>
                  <a:pt x="6350" y="0"/>
                </a:lnTo>
                <a:lnTo>
                  <a:pt x="0" y="12700"/>
                </a:lnTo>
                <a:lnTo>
                  <a:pt x="0" y="31750"/>
                </a:lnTo>
                <a:lnTo>
                  <a:pt x="19050" y="57150"/>
                </a:lnTo>
                <a:lnTo>
                  <a:pt x="38100" y="88900"/>
                </a:lnTo>
                <a:lnTo>
                  <a:pt x="44450" y="101600"/>
                </a:lnTo>
                <a:lnTo>
                  <a:pt x="38100" y="120650"/>
                </a:lnTo>
                <a:lnTo>
                  <a:pt x="25400" y="127000"/>
                </a:lnTo>
                <a:lnTo>
                  <a:pt x="12700" y="133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39" name="SMARTINK"/>
          <p:cNvSpPr/>
          <p:nvPr/>
        </p:nvSpPr>
        <p:spPr bwMode="auto">
          <a:xfrm>
            <a:off x="977899" y="5892799"/>
            <a:ext cx="127001" cy="127001"/>
          </a:xfrm>
          <a:custGeom>
            <a:avLst/>
            <a:gdLst/>
            <a:ahLst/>
            <a:cxnLst/>
            <a:rect l="0" t="0" r="0" b="0"/>
            <a:pathLst>
              <a:path w="127001" h="127001">
                <a:moveTo>
                  <a:pt x="0" y="0"/>
                </a:moveTo>
                <a:lnTo>
                  <a:pt x="12700" y="38100"/>
                </a:lnTo>
                <a:lnTo>
                  <a:pt x="19050" y="63500"/>
                </a:lnTo>
                <a:lnTo>
                  <a:pt x="19050" y="82550"/>
                </a:lnTo>
                <a:lnTo>
                  <a:pt x="31750" y="114300"/>
                </a:lnTo>
                <a:lnTo>
                  <a:pt x="38100" y="127000"/>
                </a:lnTo>
                <a:lnTo>
                  <a:pt x="57150" y="120650"/>
                </a:lnTo>
                <a:lnTo>
                  <a:pt x="63500" y="107950"/>
                </a:lnTo>
                <a:lnTo>
                  <a:pt x="76200" y="101600"/>
                </a:lnTo>
                <a:lnTo>
                  <a:pt x="107950" y="114300"/>
                </a:lnTo>
                <a:lnTo>
                  <a:pt x="120650" y="107950"/>
                </a:lnTo>
                <a:lnTo>
                  <a:pt x="127000" y="88900"/>
                </a:lnTo>
                <a:lnTo>
                  <a:pt x="127000" y="63500"/>
                </a:lnTo>
                <a:lnTo>
                  <a:pt x="127000" y="31750"/>
                </a:lnTo>
                <a:lnTo>
                  <a:pt x="127000" y="12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40" name="SMARTINK"/>
          <p:cNvSpPr/>
          <p:nvPr/>
        </p:nvSpPr>
        <p:spPr bwMode="auto">
          <a:xfrm>
            <a:off x="1200149" y="5918199"/>
            <a:ext cx="6351" cy="88901"/>
          </a:xfrm>
          <a:custGeom>
            <a:avLst/>
            <a:gdLst/>
            <a:ahLst/>
            <a:cxnLst/>
            <a:rect l="0" t="0" r="0" b="0"/>
            <a:pathLst>
              <a:path w="6351" h="88901">
                <a:moveTo>
                  <a:pt x="0" y="0"/>
                </a:moveTo>
                <a:lnTo>
                  <a:pt x="0" y="25400"/>
                </a:lnTo>
                <a:lnTo>
                  <a:pt x="0" y="57150"/>
                </a:lnTo>
                <a:lnTo>
                  <a:pt x="6350" y="88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41" name="SMARTINK"/>
          <p:cNvSpPr/>
          <p:nvPr/>
        </p:nvSpPr>
        <p:spPr bwMode="auto">
          <a:xfrm>
            <a:off x="1181099" y="5835649"/>
            <a:ext cx="6351" cy="19051"/>
          </a:xfrm>
          <a:custGeom>
            <a:avLst/>
            <a:gdLst/>
            <a:ahLst/>
            <a:cxnLst/>
            <a:rect l="0" t="0" r="0" b="0"/>
            <a:pathLst>
              <a:path w="6351" h="19051">
                <a:moveTo>
                  <a:pt x="6350" y="19050"/>
                </a:moveTo>
                <a:lnTo>
                  <a:pt x="0" y="6350"/>
                </a:ln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42" name="SMARTINK"/>
          <p:cNvSpPr/>
          <p:nvPr/>
        </p:nvSpPr>
        <p:spPr bwMode="auto">
          <a:xfrm>
            <a:off x="1282699" y="5829299"/>
            <a:ext cx="50801" cy="196851"/>
          </a:xfrm>
          <a:custGeom>
            <a:avLst/>
            <a:gdLst/>
            <a:ahLst/>
            <a:cxnLst/>
            <a:rect l="0" t="0" r="0" b="0"/>
            <a:pathLst>
              <a:path w="50801" h="196851">
                <a:moveTo>
                  <a:pt x="6350" y="0"/>
                </a:moveTo>
                <a:lnTo>
                  <a:pt x="6350" y="25400"/>
                </a:lnTo>
                <a:lnTo>
                  <a:pt x="0" y="57150"/>
                </a:lnTo>
                <a:lnTo>
                  <a:pt x="0" y="88900"/>
                </a:lnTo>
                <a:lnTo>
                  <a:pt x="0" y="120650"/>
                </a:lnTo>
                <a:lnTo>
                  <a:pt x="0" y="146050"/>
                </a:lnTo>
                <a:lnTo>
                  <a:pt x="0" y="165100"/>
                </a:lnTo>
                <a:lnTo>
                  <a:pt x="12700" y="184150"/>
                </a:lnTo>
                <a:lnTo>
                  <a:pt x="19050" y="196850"/>
                </a:lnTo>
                <a:lnTo>
                  <a:pt x="50800" y="1968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43" name="SMARTINK"/>
          <p:cNvSpPr/>
          <p:nvPr/>
        </p:nvSpPr>
        <p:spPr bwMode="auto">
          <a:xfrm>
            <a:off x="1384299" y="5848349"/>
            <a:ext cx="31751" cy="177801"/>
          </a:xfrm>
          <a:custGeom>
            <a:avLst/>
            <a:gdLst/>
            <a:ahLst/>
            <a:cxnLst/>
            <a:rect l="0" t="0" r="0" b="0"/>
            <a:pathLst>
              <a:path w="31751" h="177801">
                <a:moveTo>
                  <a:pt x="6350" y="0"/>
                </a:moveTo>
                <a:lnTo>
                  <a:pt x="0" y="31750"/>
                </a:lnTo>
                <a:lnTo>
                  <a:pt x="0" y="57150"/>
                </a:lnTo>
                <a:lnTo>
                  <a:pt x="0" y="82550"/>
                </a:lnTo>
                <a:lnTo>
                  <a:pt x="0" y="107950"/>
                </a:lnTo>
                <a:lnTo>
                  <a:pt x="6350" y="133350"/>
                </a:lnTo>
                <a:lnTo>
                  <a:pt x="12700" y="158750"/>
                </a:lnTo>
                <a:lnTo>
                  <a:pt x="31750" y="1778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44" name="SMARTINK"/>
          <p:cNvSpPr/>
          <p:nvPr/>
        </p:nvSpPr>
        <p:spPr bwMode="auto">
          <a:xfrm>
            <a:off x="1657349" y="5822949"/>
            <a:ext cx="88901" cy="177801"/>
          </a:xfrm>
          <a:custGeom>
            <a:avLst/>
            <a:gdLst/>
            <a:ahLst/>
            <a:cxnLst/>
            <a:rect l="0" t="0" r="0" b="0"/>
            <a:pathLst>
              <a:path w="88901" h="177801">
                <a:moveTo>
                  <a:pt x="69850" y="0"/>
                </a:moveTo>
                <a:lnTo>
                  <a:pt x="63500" y="25400"/>
                </a:lnTo>
                <a:lnTo>
                  <a:pt x="63500" y="50800"/>
                </a:lnTo>
                <a:lnTo>
                  <a:pt x="63500" y="76200"/>
                </a:lnTo>
                <a:lnTo>
                  <a:pt x="63500" y="101600"/>
                </a:lnTo>
                <a:lnTo>
                  <a:pt x="63500" y="127000"/>
                </a:lnTo>
                <a:lnTo>
                  <a:pt x="69850" y="152400"/>
                </a:lnTo>
                <a:lnTo>
                  <a:pt x="57150" y="146050"/>
                </a:lnTo>
                <a:lnTo>
                  <a:pt x="38100" y="114300"/>
                </a:lnTo>
                <a:lnTo>
                  <a:pt x="25400" y="95250"/>
                </a:lnTo>
                <a:lnTo>
                  <a:pt x="12700" y="88900"/>
                </a:lnTo>
                <a:lnTo>
                  <a:pt x="0" y="95250"/>
                </a:lnTo>
                <a:lnTo>
                  <a:pt x="0" y="120650"/>
                </a:lnTo>
                <a:lnTo>
                  <a:pt x="6350" y="139700"/>
                </a:lnTo>
                <a:lnTo>
                  <a:pt x="31750" y="158750"/>
                </a:lnTo>
                <a:lnTo>
                  <a:pt x="44450" y="165100"/>
                </a:lnTo>
                <a:lnTo>
                  <a:pt x="76200" y="171450"/>
                </a:lnTo>
                <a:lnTo>
                  <a:pt x="88900" y="1778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45" name="SMARTINK"/>
          <p:cNvSpPr/>
          <p:nvPr/>
        </p:nvSpPr>
        <p:spPr bwMode="auto">
          <a:xfrm>
            <a:off x="1816099" y="5918199"/>
            <a:ext cx="12701" cy="76201"/>
          </a:xfrm>
          <a:custGeom>
            <a:avLst/>
            <a:gdLst/>
            <a:ahLst/>
            <a:cxnLst/>
            <a:rect l="0" t="0" r="0" b="0"/>
            <a:pathLst>
              <a:path w="12701" h="76201">
                <a:moveTo>
                  <a:pt x="0" y="0"/>
                </a:moveTo>
                <a:lnTo>
                  <a:pt x="0" y="44450"/>
                </a:lnTo>
                <a:lnTo>
                  <a:pt x="12700" y="762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46" name="SMARTINK"/>
          <p:cNvSpPr/>
          <p:nvPr/>
        </p:nvSpPr>
        <p:spPr bwMode="auto">
          <a:xfrm>
            <a:off x="1809749" y="5822949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12700" y="12700"/>
                </a:moveTo>
                <a:lnTo>
                  <a:pt x="0" y="0"/>
                </a:ln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47" name="SMARTINK"/>
          <p:cNvSpPr/>
          <p:nvPr/>
        </p:nvSpPr>
        <p:spPr bwMode="auto">
          <a:xfrm>
            <a:off x="1911349" y="5867399"/>
            <a:ext cx="57151" cy="120651"/>
          </a:xfrm>
          <a:custGeom>
            <a:avLst/>
            <a:gdLst/>
            <a:ahLst/>
            <a:cxnLst/>
            <a:rect l="0" t="0" r="0" b="0"/>
            <a:pathLst>
              <a:path w="57151" h="120651">
                <a:moveTo>
                  <a:pt x="57150" y="19050"/>
                </a:moveTo>
                <a:lnTo>
                  <a:pt x="44450" y="6350"/>
                </a:lnTo>
                <a:lnTo>
                  <a:pt x="31750" y="0"/>
                </a:lnTo>
                <a:lnTo>
                  <a:pt x="12700" y="6350"/>
                </a:lnTo>
                <a:lnTo>
                  <a:pt x="0" y="19050"/>
                </a:lnTo>
                <a:lnTo>
                  <a:pt x="12700" y="57150"/>
                </a:lnTo>
                <a:lnTo>
                  <a:pt x="31750" y="82550"/>
                </a:lnTo>
                <a:lnTo>
                  <a:pt x="38100" y="95250"/>
                </a:lnTo>
                <a:lnTo>
                  <a:pt x="31750" y="114300"/>
                </a:lnTo>
                <a:lnTo>
                  <a:pt x="19050" y="120650"/>
                </a:lnTo>
                <a:lnTo>
                  <a:pt x="0" y="1206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48" name="SMARTINK"/>
          <p:cNvSpPr/>
          <p:nvPr/>
        </p:nvSpPr>
        <p:spPr bwMode="auto">
          <a:xfrm>
            <a:off x="2000249" y="5873749"/>
            <a:ext cx="69851" cy="114301"/>
          </a:xfrm>
          <a:custGeom>
            <a:avLst/>
            <a:gdLst/>
            <a:ahLst/>
            <a:cxnLst/>
            <a:rect l="0" t="0" r="0" b="0"/>
            <a:pathLst>
              <a:path w="69851" h="114301">
                <a:moveTo>
                  <a:pt x="69850" y="12700"/>
                </a:moveTo>
                <a:lnTo>
                  <a:pt x="44450" y="0"/>
                </a:lnTo>
                <a:lnTo>
                  <a:pt x="19050" y="0"/>
                </a:lnTo>
                <a:lnTo>
                  <a:pt x="6350" y="12700"/>
                </a:lnTo>
                <a:lnTo>
                  <a:pt x="0" y="25400"/>
                </a:lnTo>
                <a:lnTo>
                  <a:pt x="6350" y="38100"/>
                </a:lnTo>
                <a:lnTo>
                  <a:pt x="31750" y="63500"/>
                </a:lnTo>
                <a:lnTo>
                  <a:pt x="38100" y="76200"/>
                </a:lnTo>
                <a:lnTo>
                  <a:pt x="38100" y="95250"/>
                </a:lnTo>
                <a:lnTo>
                  <a:pt x="19050" y="1143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49" name="SMARTINK"/>
          <p:cNvSpPr/>
          <p:nvPr/>
        </p:nvSpPr>
        <p:spPr bwMode="auto">
          <a:xfrm>
            <a:off x="2101849" y="5867399"/>
            <a:ext cx="57151" cy="95251"/>
          </a:xfrm>
          <a:custGeom>
            <a:avLst/>
            <a:gdLst/>
            <a:ahLst/>
            <a:cxnLst/>
            <a:rect l="0" t="0" r="0" b="0"/>
            <a:pathLst>
              <a:path w="57151" h="95251">
                <a:moveTo>
                  <a:pt x="57150" y="19050"/>
                </a:moveTo>
                <a:lnTo>
                  <a:pt x="50800" y="6350"/>
                </a:lnTo>
                <a:lnTo>
                  <a:pt x="19050" y="19050"/>
                </a:lnTo>
                <a:lnTo>
                  <a:pt x="0" y="38100"/>
                </a:lnTo>
                <a:lnTo>
                  <a:pt x="0" y="57150"/>
                </a:lnTo>
                <a:lnTo>
                  <a:pt x="6350" y="76200"/>
                </a:lnTo>
                <a:lnTo>
                  <a:pt x="19050" y="88900"/>
                </a:lnTo>
                <a:lnTo>
                  <a:pt x="31750" y="95250"/>
                </a:lnTo>
                <a:lnTo>
                  <a:pt x="44450" y="88900"/>
                </a:lnTo>
                <a:lnTo>
                  <a:pt x="50800" y="76200"/>
                </a:lnTo>
                <a:lnTo>
                  <a:pt x="44450" y="38100"/>
                </a:lnTo>
                <a:lnTo>
                  <a:pt x="38100" y="19050"/>
                </a:lnTo>
                <a:lnTo>
                  <a:pt x="25400" y="6350"/>
                </a:lnTo>
                <a:lnTo>
                  <a:pt x="127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50" name="SMARTINK"/>
          <p:cNvSpPr/>
          <p:nvPr/>
        </p:nvSpPr>
        <p:spPr bwMode="auto">
          <a:xfrm>
            <a:off x="2178049" y="5861049"/>
            <a:ext cx="57151" cy="95251"/>
          </a:xfrm>
          <a:custGeom>
            <a:avLst/>
            <a:gdLst/>
            <a:ahLst/>
            <a:cxnLst/>
            <a:rect l="0" t="0" r="0" b="0"/>
            <a:pathLst>
              <a:path w="57151" h="95251">
                <a:moveTo>
                  <a:pt x="57150" y="19050"/>
                </a:moveTo>
                <a:lnTo>
                  <a:pt x="50800" y="0"/>
                </a:lnTo>
                <a:lnTo>
                  <a:pt x="31750" y="0"/>
                </a:lnTo>
                <a:lnTo>
                  <a:pt x="19050" y="6350"/>
                </a:lnTo>
                <a:lnTo>
                  <a:pt x="6350" y="19050"/>
                </a:lnTo>
                <a:lnTo>
                  <a:pt x="0" y="31750"/>
                </a:lnTo>
                <a:lnTo>
                  <a:pt x="0" y="57150"/>
                </a:lnTo>
                <a:lnTo>
                  <a:pt x="6350" y="76200"/>
                </a:lnTo>
                <a:lnTo>
                  <a:pt x="25400" y="88900"/>
                </a:lnTo>
                <a:lnTo>
                  <a:pt x="57150" y="952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51" name="SMARTINK"/>
          <p:cNvSpPr/>
          <p:nvPr/>
        </p:nvSpPr>
        <p:spPr bwMode="auto">
          <a:xfrm>
            <a:off x="2311399" y="5867399"/>
            <a:ext cx="6351" cy="101601"/>
          </a:xfrm>
          <a:custGeom>
            <a:avLst/>
            <a:gdLst/>
            <a:ahLst/>
            <a:cxnLst/>
            <a:rect l="0" t="0" r="0" b="0"/>
            <a:pathLst>
              <a:path w="6351" h="101601">
                <a:moveTo>
                  <a:pt x="6350" y="0"/>
                </a:moveTo>
                <a:lnTo>
                  <a:pt x="6350" y="25400"/>
                </a:lnTo>
                <a:lnTo>
                  <a:pt x="0" y="57150"/>
                </a:lnTo>
                <a:lnTo>
                  <a:pt x="0" y="88900"/>
                </a:lnTo>
                <a:lnTo>
                  <a:pt x="0" y="1016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52" name="SMARTINK"/>
          <p:cNvSpPr/>
          <p:nvPr/>
        </p:nvSpPr>
        <p:spPr bwMode="auto">
          <a:xfrm>
            <a:off x="2298699" y="5778499"/>
            <a:ext cx="1" cy="19051"/>
          </a:xfrm>
          <a:custGeom>
            <a:avLst/>
            <a:gdLst/>
            <a:ahLst/>
            <a:cxnLst/>
            <a:rect l="0" t="0" r="0" b="0"/>
            <a:pathLst>
              <a:path w="1" h="19051">
                <a:moveTo>
                  <a:pt x="0" y="0"/>
                </a:moveTo>
                <a:lnTo>
                  <a:pt x="0" y="19050"/>
                </a:lnTo>
              </a:path>
            </a:pathLst>
          </a:cu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53" name="SMARTINK"/>
          <p:cNvSpPr/>
          <p:nvPr/>
        </p:nvSpPr>
        <p:spPr bwMode="auto">
          <a:xfrm>
            <a:off x="2406649" y="5861049"/>
            <a:ext cx="120651" cy="76201"/>
          </a:xfrm>
          <a:custGeom>
            <a:avLst/>
            <a:gdLst/>
            <a:ahLst/>
            <a:cxnLst/>
            <a:rect l="0" t="0" r="0" b="0"/>
            <a:pathLst>
              <a:path w="120651" h="76201">
                <a:moveTo>
                  <a:pt x="76200" y="19050"/>
                </a:moveTo>
                <a:lnTo>
                  <a:pt x="63500" y="6350"/>
                </a:lnTo>
                <a:lnTo>
                  <a:pt x="50800" y="0"/>
                </a:lnTo>
                <a:lnTo>
                  <a:pt x="25400" y="6350"/>
                </a:lnTo>
                <a:lnTo>
                  <a:pt x="6350" y="19050"/>
                </a:lnTo>
                <a:lnTo>
                  <a:pt x="0" y="31750"/>
                </a:lnTo>
                <a:lnTo>
                  <a:pt x="6350" y="50800"/>
                </a:lnTo>
                <a:lnTo>
                  <a:pt x="19050" y="57150"/>
                </a:lnTo>
                <a:lnTo>
                  <a:pt x="38100" y="50800"/>
                </a:lnTo>
                <a:lnTo>
                  <a:pt x="50800" y="31750"/>
                </a:lnTo>
                <a:lnTo>
                  <a:pt x="88900" y="63500"/>
                </a:lnTo>
                <a:lnTo>
                  <a:pt x="101600" y="69850"/>
                </a:lnTo>
                <a:lnTo>
                  <a:pt x="120650" y="762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54" name="SMARTINK"/>
          <p:cNvSpPr/>
          <p:nvPr/>
        </p:nvSpPr>
        <p:spPr bwMode="auto">
          <a:xfrm>
            <a:off x="2559049" y="5759449"/>
            <a:ext cx="44451" cy="190501"/>
          </a:xfrm>
          <a:custGeom>
            <a:avLst/>
            <a:gdLst/>
            <a:ahLst/>
            <a:cxnLst/>
            <a:rect l="0" t="0" r="0" b="0"/>
            <a:pathLst>
              <a:path w="44451" h="190501">
                <a:moveTo>
                  <a:pt x="6350" y="0"/>
                </a:moveTo>
                <a:lnTo>
                  <a:pt x="0" y="19050"/>
                </a:lnTo>
                <a:lnTo>
                  <a:pt x="0" y="44450"/>
                </a:lnTo>
                <a:lnTo>
                  <a:pt x="0" y="76200"/>
                </a:lnTo>
                <a:lnTo>
                  <a:pt x="0" y="107950"/>
                </a:lnTo>
                <a:lnTo>
                  <a:pt x="6350" y="133350"/>
                </a:lnTo>
                <a:lnTo>
                  <a:pt x="19050" y="158750"/>
                </a:lnTo>
                <a:lnTo>
                  <a:pt x="25400" y="171450"/>
                </a:lnTo>
                <a:lnTo>
                  <a:pt x="44450" y="1905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55" name="SMARTINK"/>
          <p:cNvSpPr/>
          <p:nvPr/>
        </p:nvSpPr>
        <p:spPr bwMode="auto">
          <a:xfrm>
            <a:off x="2520949" y="5822949"/>
            <a:ext cx="114301" cy="12701"/>
          </a:xfrm>
          <a:custGeom>
            <a:avLst/>
            <a:gdLst/>
            <a:ahLst/>
            <a:cxnLst/>
            <a:rect l="0" t="0" r="0" b="0"/>
            <a:pathLst>
              <a:path w="114301" h="12701">
                <a:moveTo>
                  <a:pt x="0" y="0"/>
                </a:moveTo>
                <a:lnTo>
                  <a:pt x="19050" y="0"/>
                </a:lnTo>
                <a:lnTo>
                  <a:pt x="50800" y="0"/>
                </a:lnTo>
                <a:lnTo>
                  <a:pt x="76200" y="6350"/>
                </a:lnTo>
                <a:lnTo>
                  <a:pt x="107950" y="6350"/>
                </a:lnTo>
                <a:lnTo>
                  <a:pt x="114300" y="12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56" name="SMARTINK"/>
          <p:cNvSpPr/>
          <p:nvPr/>
        </p:nvSpPr>
        <p:spPr bwMode="auto">
          <a:xfrm>
            <a:off x="2635249" y="5835649"/>
            <a:ext cx="63501" cy="95251"/>
          </a:xfrm>
          <a:custGeom>
            <a:avLst/>
            <a:gdLst/>
            <a:ahLst/>
            <a:cxnLst/>
            <a:rect l="0" t="0" r="0" b="0"/>
            <a:pathLst>
              <a:path w="63501" h="95251">
                <a:moveTo>
                  <a:pt x="6350" y="69850"/>
                </a:moveTo>
                <a:lnTo>
                  <a:pt x="31750" y="57150"/>
                </a:lnTo>
                <a:lnTo>
                  <a:pt x="50800" y="38100"/>
                </a:lnTo>
                <a:lnTo>
                  <a:pt x="57150" y="25400"/>
                </a:lnTo>
                <a:lnTo>
                  <a:pt x="50800" y="6350"/>
                </a:lnTo>
                <a:lnTo>
                  <a:pt x="38100" y="0"/>
                </a:lnTo>
                <a:lnTo>
                  <a:pt x="25400" y="6350"/>
                </a:lnTo>
                <a:lnTo>
                  <a:pt x="6350" y="25400"/>
                </a:lnTo>
                <a:lnTo>
                  <a:pt x="0" y="38100"/>
                </a:lnTo>
                <a:lnTo>
                  <a:pt x="6350" y="63500"/>
                </a:lnTo>
                <a:lnTo>
                  <a:pt x="19050" y="76200"/>
                </a:lnTo>
                <a:lnTo>
                  <a:pt x="31750" y="82550"/>
                </a:lnTo>
                <a:lnTo>
                  <a:pt x="63500" y="952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57" name="SMARTINK"/>
          <p:cNvSpPr/>
          <p:nvPr/>
        </p:nvSpPr>
        <p:spPr bwMode="auto">
          <a:xfrm>
            <a:off x="2940049" y="5791199"/>
            <a:ext cx="6351" cy="95251"/>
          </a:xfrm>
          <a:custGeom>
            <a:avLst/>
            <a:gdLst/>
            <a:ahLst/>
            <a:cxnLst/>
            <a:rect l="0" t="0" r="0" b="0"/>
            <a:pathLst>
              <a:path w="6351" h="95251">
                <a:moveTo>
                  <a:pt x="6350" y="0"/>
                </a:moveTo>
                <a:lnTo>
                  <a:pt x="6350" y="25400"/>
                </a:lnTo>
                <a:lnTo>
                  <a:pt x="0" y="50800"/>
                </a:lnTo>
                <a:lnTo>
                  <a:pt x="0" y="82550"/>
                </a:lnTo>
                <a:lnTo>
                  <a:pt x="0" y="952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58" name="SMARTINK"/>
          <p:cNvSpPr/>
          <p:nvPr/>
        </p:nvSpPr>
        <p:spPr bwMode="auto">
          <a:xfrm>
            <a:off x="2901949" y="5714999"/>
            <a:ext cx="1" cy="19051"/>
          </a:xfrm>
          <a:custGeom>
            <a:avLst/>
            <a:gdLst/>
            <a:ahLst/>
            <a:cxnLst/>
            <a:rect l="0" t="0" r="0" b="0"/>
            <a:pathLst>
              <a:path w="1" h="19051">
                <a:moveTo>
                  <a:pt x="0" y="19050"/>
                </a:moveTo>
                <a:lnTo>
                  <a:pt x="0" y="0"/>
                </a:lnTo>
              </a:path>
            </a:pathLst>
          </a:cu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59" name="SMARTINK"/>
          <p:cNvSpPr/>
          <p:nvPr/>
        </p:nvSpPr>
        <p:spPr bwMode="auto">
          <a:xfrm>
            <a:off x="3028949" y="5791199"/>
            <a:ext cx="107951" cy="69851"/>
          </a:xfrm>
          <a:custGeom>
            <a:avLst/>
            <a:gdLst/>
            <a:ahLst/>
            <a:cxnLst/>
            <a:rect l="0" t="0" r="0" b="0"/>
            <a:pathLst>
              <a:path w="107951" h="69851">
                <a:moveTo>
                  <a:pt x="0" y="0"/>
                </a:moveTo>
                <a:lnTo>
                  <a:pt x="6350" y="12700"/>
                </a:lnTo>
                <a:lnTo>
                  <a:pt x="6350" y="44450"/>
                </a:lnTo>
                <a:lnTo>
                  <a:pt x="6350" y="69850"/>
                </a:lnTo>
                <a:lnTo>
                  <a:pt x="19050" y="38100"/>
                </a:lnTo>
                <a:lnTo>
                  <a:pt x="31750" y="25400"/>
                </a:lnTo>
                <a:lnTo>
                  <a:pt x="50800" y="31750"/>
                </a:lnTo>
                <a:lnTo>
                  <a:pt x="76200" y="50800"/>
                </a:lnTo>
                <a:lnTo>
                  <a:pt x="107950" y="698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60" name="SMARTINK"/>
          <p:cNvSpPr/>
          <p:nvPr/>
        </p:nvSpPr>
        <p:spPr bwMode="auto">
          <a:xfrm>
            <a:off x="3168649" y="5689599"/>
            <a:ext cx="44451" cy="177801"/>
          </a:xfrm>
          <a:custGeom>
            <a:avLst/>
            <a:gdLst/>
            <a:ahLst/>
            <a:cxnLst/>
            <a:rect l="0" t="0" r="0" b="0"/>
            <a:pathLst>
              <a:path w="44451" h="177801">
                <a:moveTo>
                  <a:pt x="12700" y="19050"/>
                </a:moveTo>
                <a:lnTo>
                  <a:pt x="6350" y="0"/>
                </a:lnTo>
                <a:lnTo>
                  <a:pt x="0" y="12700"/>
                </a:lnTo>
                <a:lnTo>
                  <a:pt x="0" y="38100"/>
                </a:lnTo>
                <a:lnTo>
                  <a:pt x="0" y="63500"/>
                </a:lnTo>
                <a:lnTo>
                  <a:pt x="0" y="88900"/>
                </a:lnTo>
                <a:lnTo>
                  <a:pt x="6350" y="114300"/>
                </a:lnTo>
                <a:lnTo>
                  <a:pt x="19050" y="146050"/>
                </a:lnTo>
                <a:lnTo>
                  <a:pt x="44450" y="1778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61" name="SMARTINK"/>
          <p:cNvSpPr/>
          <p:nvPr/>
        </p:nvSpPr>
        <p:spPr bwMode="auto">
          <a:xfrm>
            <a:off x="3111499" y="5765799"/>
            <a:ext cx="114301" cy="6351"/>
          </a:xfrm>
          <a:custGeom>
            <a:avLst/>
            <a:gdLst/>
            <a:ahLst/>
            <a:cxnLst/>
            <a:rect l="0" t="0" r="0" b="0"/>
            <a:pathLst>
              <a:path w="114301" h="6351">
                <a:moveTo>
                  <a:pt x="0" y="6350"/>
                </a:moveTo>
                <a:lnTo>
                  <a:pt x="12700" y="0"/>
                </a:lnTo>
                <a:lnTo>
                  <a:pt x="38100" y="0"/>
                </a:lnTo>
                <a:lnTo>
                  <a:pt x="69850" y="0"/>
                </a:lnTo>
                <a:lnTo>
                  <a:pt x="95250" y="0"/>
                </a:lnTo>
                <a:lnTo>
                  <a:pt x="1143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62" name="SMARTINK"/>
          <p:cNvSpPr/>
          <p:nvPr/>
        </p:nvSpPr>
        <p:spPr bwMode="auto">
          <a:xfrm>
            <a:off x="3276599" y="5778499"/>
            <a:ext cx="69851" cy="82551"/>
          </a:xfrm>
          <a:custGeom>
            <a:avLst/>
            <a:gdLst/>
            <a:ahLst/>
            <a:cxnLst/>
            <a:rect l="0" t="0" r="0" b="0"/>
            <a:pathLst>
              <a:path w="69851" h="82551">
                <a:moveTo>
                  <a:pt x="50800" y="0"/>
                </a:moveTo>
                <a:lnTo>
                  <a:pt x="25400" y="6350"/>
                </a:lnTo>
                <a:lnTo>
                  <a:pt x="12700" y="19050"/>
                </a:lnTo>
                <a:lnTo>
                  <a:pt x="0" y="38100"/>
                </a:lnTo>
                <a:lnTo>
                  <a:pt x="6350" y="50800"/>
                </a:lnTo>
                <a:lnTo>
                  <a:pt x="12700" y="69850"/>
                </a:lnTo>
                <a:lnTo>
                  <a:pt x="31750" y="76200"/>
                </a:lnTo>
                <a:lnTo>
                  <a:pt x="44450" y="82550"/>
                </a:lnTo>
                <a:lnTo>
                  <a:pt x="63500" y="76200"/>
                </a:lnTo>
                <a:lnTo>
                  <a:pt x="69850" y="63500"/>
                </a:lnTo>
                <a:lnTo>
                  <a:pt x="63500" y="44450"/>
                </a:lnTo>
                <a:lnTo>
                  <a:pt x="50800" y="25400"/>
                </a:lnTo>
                <a:lnTo>
                  <a:pt x="31750" y="190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63" name="SMARTINK"/>
          <p:cNvSpPr/>
          <p:nvPr/>
        </p:nvSpPr>
        <p:spPr bwMode="auto">
          <a:xfrm>
            <a:off x="3486149" y="5759449"/>
            <a:ext cx="1" cy="82551"/>
          </a:xfrm>
          <a:custGeom>
            <a:avLst/>
            <a:gdLst/>
            <a:ahLst/>
            <a:cxnLst/>
            <a:rect l="0" t="0" r="0" b="0"/>
            <a:pathLst>
              <a:path w="1" h="82551">
                <a:moveTo>
                  <a:pt x="0" y="0"/>
                </a:moveTo>
                <a:lnTo>
                  <a:pt x="0" y="25400"/>
                </a:lnTo>
                <a:lnTo>
                  <a:pt x="0" y="50800"/>
                </a:lnTo>
                <a:lnTo>
                  <a:pt x="0" y="825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64" name="SMARTINK"/>
          <p:cNvSpPr/>
          <p:nvPr/>
        </p:nvSpPr>
        <p:spPr bwMode="auto">
          <a:xfrm>
            <a:off x="3467099" y="5670549"/>
            <a:ext cx="19051" cy="19051"/>
          </a:xfrm>
          <a:custGeom>
            <a:avLst/>
            <a:gdLst/>
            <a:ahLst/>
            <a:cxnLst/>
            <a:rect l="0" t="0" r="0" b="0"/>
            <a:pathLst>
              <a:path w="19051" h="19051">
                <a:moveTo>
                  <a:pt x="6350" y="12700"/>
                </a:moveTo>
                <a:lnTo>
                  <a:pt x="0" y="0"/>
                </a:lnTo>
                <a:lnTo>
                  <a:pt x="19050" y="190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65" name="SMARTINK"/>
          <p:cNvSpPr/>
          <p:nvPr/>
        </p:nvSpPr>
        <p:spPr bwMode="auto">
          <a:xfrm>
            <a:off x="3549649" y="5740399"/>
            <a:ext cx="50801" cy="82551"/>
          </a:xfrm>
          <a:custGeom>
            <a:avLst/>
            <a:gdLst/>
            <a:ahLst/>
            <a:cxnLst/>
            <a:rect l="0" t="0" r="0" b="0"/>
            <a:pathLst>
              <a:path w="50801" h="82551">
                <a:moveTo>
                  <a:pt x="19050" y="12700"/>
                </a:moveTo>
                <a:lnTo>
                  <a:pt x="6350" y="31750"/>
                </a:lnTo>
                <a:lnTo>
                  <a:pt x="12700" y="63500"/>
                </a:lnTo>
                <a:lnTo>
                  <a:pt x="19050" y="76200"/>
                </a:lnTo>
                <a:lnTo>
                  <a:pt x="38100" y="82550"/>
                </a:lnTo>
                <a:lnTo>
                  <a:pt x="50800" y="76200"/>
                </a:lnTo>
                <a:lnTo>
                  <a:pt x="50800" y="57150"/>
                </a:lnTo>
                <a:lnTo>
                  <a:pt x="44450" y="44450"/>
                </a:lnTo>
                <a:lnTo>
                  <a:pt x="31750" y="19050"/>
                </a:lnTo>
                <a:lnTo>
                  <a:pt x="19050" y="6350"/>
                </a:ln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66" name="SMARTINK"/>
          <p:cNvSpPr/>
          <p:nvPr/>
        </p:nvSpPr>
        <p:spPr bwMode="auto">
          <a:xfrm>
            <a:off x="3638549" y="5753099"/>
            <a:ext cx="57151" cy="82551"/>
          </a:xfrm>
          <a:custGeom>
            <a:avLst/>
            <a:gdLst/>
            <a:ahLst/>
            <a:cxnLst/>
            <a:rect l="0" t="0" r="0" b="0"/>
            <a:pathLst>
              <a:path w="57151" h="82551">
                <a:moveTo>
                  <a:pt x="0" y="0"/>
                </a:moveTo>
                <a:lnTo>
                  <a:pt x="0" y="31750"/>
                </a:lnTo>
                <a:lnTo>
                  <a:pt x="0" y="57150"/>
                </a:lnTo>
                <a:lnTo>
                  <a:pt x="31750" y="31750"/>
                </a:lnTo>
                <a:lnTo>
                  <a:pt x="44450" y="63500"/>
                </a:lnTo>
                <a:lnTo>
                  <a:pt x="57150" y="825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67" name="SMARTINK"/>
          <p:cNvSpPr/>
          <p:nvPr/>
        </p:nvSpPr>
        <p:spPr bwMode="auto">
          <a:xfrm>
            <a:off x="3733799" y="5734049"/>
            <a:ext cx="44451" cy="120651"/>
          </a:xfrm>
          <a:custGeom>
            <a:avLst/>
            <a:gdLst/>
            <a:ahLst/>
            <a:cxnLst/>
            <a:rect l="0" t="0" r="0" b="0"/>
            <a:pathLst>
              <a:path w="44451" h="120651">
                <a:moveTo>
                  <a:pt x="25400" y="0"/>
                </a:moveTo>
                <a:lnTo>
                  <a:pt x="6350" y="0"/>
                </a:lnTo>
                <a:lnTo>
                  <a:pt x="0" y="19050"/>
                </a:lnTo>
                <a:lnTo>
                  <a:pt x="6350" y="31750"/>
                </a:lnTo>
                <a:lnTo>
                  <a:pt x="12700" y="50800"/>
                </a:lnTo>
                <a:lnTo>
                  <a:pt x="38100" y="82550"/>
                </a:lnTo>
                <a:lnTo>
                  <a:pt x="44450" y="101600"/>
                </a:lnTo>
                <a:lnTo>
                  <a:pt x="31750" y="107950"/>
                </a:lnTo>
                <a:lnTo>
                  <a:pt x="25400" y="1206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68" name="SMARTINK"/>
          <p:cNvSpPr/>
          <p:nvPr/>
        </p:nvSpPr>
        <p:spPr bwMode="auto">
          <a:xfrm>
            <a:off x="844549" y="5295899"/>
            <a:ext cx="3041651" cy="1028701"/>
          </a:xfrm>
          <a:custGeom>
            <a:avLst/>
            <a:gdLst/>
            <a:ahLst/>
            <a:cxnLst/>
            <a:rect l="0" t="0" r="0" b="0"/>
            <a:pathLst>
              <a:path w="3041651" h="1028701">
                <a:moveTo>
                  <a:pt x="2990850" y="44450"/>
                </a:moveTo>
                <a:lnTo>
                  <a:pt x="2984500" y="31750"/>
                </a:lnTo>
                <a:lnTo>
                  <a:pt x="2946400" y="19050"/>
                </a:lnTo>
                <a:lnTo>
                  <a:pt x="2921000" y="12700"/>
                </a:lnTo>
                <a:lnTo>
                  <a:pt x="2895600" y="12700"/>
                </a:lnTo>
                <a:lnTo>
                  <a:pt x="2870200" y="6350"/>
                </a:lnTo>
                <a:lnTo>
                  <a:pt x="2844800" y="6350"/>
                </a:lnTo>
                <a:lnTo>
                  <a:pt x="2819400" y="0"/>
                </a:lnTo>
                <a:lnTo>
                  <a:pt x="2787650" y="0"/>
                </a:lnTo>
                <a:lnTo>
                  <a:pt x="2762250" y="0"/>
                </a:lnTo>
                <a:lnTo>
                  <a:pt x="2730500" y="0"/>
                </a:lnTo>
                <a:lnTo>
                  <a:pt x="2711450" y="0"/>
                </a:lnTo>
                <a:lnTo>
                  <a:pt x="2679700" y="0"/>
                </a:lnTo>
                <a:lnTo>
                  <a:pt x="2654300" y="0"/>
                </a:lnTo>
                <a:lnTo>
                  <a:pt x="2628900" y="6350"/>
                </a:lnTo>
                <a:lnTo>
                  <a:pt x="2603500" y="12700"/>
                </a:lnTo>
                <a:lnTo>
                  <a:pt x="2584450" y="12700"/>
                </a:lnTo>
                <a:lnTo>
                  <a:pt x="2559050" y="12700"/>
                </a:lnTo>
                <a:lnTo>
                  <a:pt x="2540000" y="19050"/>
                </a:lnTo>
                <a:lnTo>
                  <a:pt x="2514600" y="19050"/>
                </a:lnTo>
                <a:lnTo>
                  <a:pt x="2489200" y="19050"/>
                </a:lnTo>
                <a:lnTo>
                  <a:pt x="2463800" y="19050"/>
                </a:lnTo>
                <a:lnTo>
                  <a:pt x="2444750" y="25400"/>
                </a:lnTo>
                <a:lnTo>
                  <a:pt x="2419350" y="25400"/>
                </a:lnTo>
                <a:lnTo>
                  <a:pt x="2400300" y="25400"/>
                </a:lnTo>
                <a:lnTo>
                  <a:pt x="2381250" y="31750"/>
                </a:lnTo>
                <a:lnTo>
                  <a:pt x="2355850" y="31750"/>
                </a:lnTo>
                <a:lnTo>
                  <a:pt x="2324100" y="38100"/>
                </a:lnTo>
                <a:lnTo>
                  <a:pt x="2298700" y="38100"/>
                </a:lnTo>
                <a:lnTo>
                  <a:pt x="2273300" y="44450"/>
                </a:lnTo>
                <a:lnTo>
                  <a:pt x="2241550" y="44450"/>
                </a:lnTo>
                <a:lnTo>
                  <a:pt x="2216150" y="44450"/>
                </a:lnTo>
                <a:lnTo>
                  <a:pt x="2190750" y="50800"/>
                </a:lnTo>
                <a:lnTo>
                  <a:pt x="2159000" y="57150"/>
                </a:lnTo>
                <a:lnTo>
                  <a:pt x="2133600" y="57150"/>
                </a:lnTo>
                <a:lnTo>
                  <a:pt x="2108200" y="57150"/>
                </a:lnTo>
                <a:lnTo>
                  <a:pt x="2076450" y="57150"/>
                </a:lnTo>
                <a:lnTo>
                  <a:pt x="2051050" y="63500"/>
                </a:lnTo>
                <a:lnTo>
                  <a:pt x="2025650" y="63500"/>
                </a:lnTo>
                <a:lnTo>
                  <a:pt x="2000250" y="63500"/>
                </a:lnTo>
                <a:lnTo>
                  <a:pt x="1968500" y="69850"/>
                </a:lnTo>
                <a:lnTo>
                  <a:pt x="1943100" y="69850"/>
                </a:lnTo>
                <a:lnTo>
                  <a:pt x="1917700" y="76200"/>
                </a:lnTo>
                <a:lnTo>
                  <a:pt x="1885950" y="76200"/>
                </a:lnTo>
                <a:lnTo>
                  <a:pt x="1860550" y="76200"/>
                </a:lnTo>
                <a:lnTo>
                  <a:pt x="1835150" y="76200"/>
                </a:lnTo>
                <a:lnTo>
                  <a:pt x="1816100" y="76200"/>
                </a:lnTo>
                <a:lnTo>
                  <a:pt x="1790700" y="76200"/>
                </a:lnTo>
                <a:lnTo>
                  <a:pt x="1771650" y="76200"/>
                </a:lnTo>
                <a:lnTo>
                  <a:pt x="1746250" y="76200"/>
                </a:lnTo>
                <a:lnTo>
                  <a:pt x="1720850" y="76200"/>
                </a:lnTo>
                <a:lnTo>
                  <a:pt x="1701800" y="76200"/>
                </a:lnTo>
                <a:lnTo>
                  <a:pt x="1676400" y="76200"/>
                </a:lnTo>
                <a:lnTo>
                  <a:pt x="1651000" y="76200"/>
                </a:lnTo>
                <a:lnTo>
                  <a:pt x="1625600" y="76200"/>
                </a:lnTo>
                <a:lnTo>
                  <a:pt x="1600200" y="82550"/>
                </a:lnTo>
                <a:lnTo>
                  <a:pt x="1574800" y="76200"/>
                </a:lnTo>
                <a:lnTo>
                  <a:pt x="1549400" y="76200"/>
                </a:lnTo>
                <a:lnTo>
                  <a:pt x="1524000" y="76200"/>
                </a:lnTo>
                <a:lnTo>
                  <a:pt x="1498600" y="69850"/>
                </a:lnTo>
                <a:lnTo>
                  <a:pt x="1466850" y="69850"/>
                </a:lnTo>
                <a:lnTo>
                  <a:pt x="1435100" y="69850"/>
                </a:lnTo>
                <a:lnTo>
                  <a:pt x="1403350" y="69850"/>
                </a:lnTo>
                <a:lnTo>
                  <a:pt x="1384300" y="69850"/>
                </a:lnTo>
                <a:lnTo>
                  <a:pt x="1352550" y="69850"/>
                </a:lnTo>
                <a:lnTo>
                  <a:pt x="1333500" y="69850"/>
                </a:lnTo>
                <a:lnTo>
                  <a:pt x="1301750" y="69850"/>
                </a:lnTo>
                <a:lnTo>
                  <a:pt x="1282700" y="69850"/>
                </a:lnTo>
                <a:lnTo>
                  <a:pt x="1250950" y="69850"/>
                </a:lnTo>
                <a:lnTo>
                  <a:pt x="1231900" y="69850"/>
                </a:lnTo>
                <a:lnTo>
                  <a:pt x="1212850" y="69850"/>
                </a:lnTo>
                <a:lnTo>
                  <a:pt x="1193800" y="69850"/>
                </a:lnTo>
                <a:lnTo>
                  <a:pt x="1174750" y="69850"/>
                </a:lnTo>
                <a:lnTo>
                  <a:pt x="1155700" y="69850"/>
                </a:lnTo>
                <a:lnTo>
                  <a:pt x="1136650" y="69850"/>
                </a:lnTo>
                <a:lnTo>
                  <a:pt x="1104900" y="69850"/>
                </a:lnTo>
                <a:lnTo>
                  <a:pt x="1085850" y="69850"/>
                </a:lnTo>
                <a:lnTo>
                  <a:pt x="1066800" y="69850"/>
                </a:lnTo>
                <a:lnTo>
                  <a:pt x="1047750" y="69850"/>
                </a:lnTo>
                <a:lnTo>
                  <a:pt x="1016000" y="69850"/>
                </a:lnTo>
                <a:lnTo>
                  <a:pt x="984250" y="69850"/>
                </a:lnTo>
                <a:lnTo>
                  <a:pt x="952500" y="69850"/>
                </a:lnTo>
                <a:lnTo>
                  <a:pt x="927100" y="69850"/>
                </a:lnTo>
                <a:lnTo>
                  <a:pt x="901700" y="69850"/>
                </a:lnTo>
                <a:lnTo>
                  <a:pt x="869950" y="69850"/>
                </a:lnTo>
                <a:lnTo>
                  <a:pt x="838200" y="69850"/>
                </a:lnTo>
                <a:lnTo>
                  <a:pt x="812800" y="69850"/>
                </a:lnTo>
                <a:lnTo>
                  <a:pt x="781050" y="69850"/>
                </a:lnTo>
                <a:lnTo>
                  <a:pt x="755650" y="69850"/>
                </a:lnTo>
                <a:lnTo>
                  <a:pt x="730250" y="69850"/>
                </a:lnTo>
                <a:lnTo>
                  <a:pt x="698500" y="69850"/>
                </a:lnTo>
                <a:lnTo>
                  <a:pt x="673100" y="69850"/>
                </a:lnTo>
                <a:lnTo>
                  <a:pt x="647700" y="63500"/>
                </a:lnTo>
                <a:lnTo>
                  <a:pt x="622300" y="63500"/>
                </a:lnTo>
                <a:lnTo>
                  <a:pt x="603250" y="63500"/>
                </a:lnTo>
                <a:lnTo>
                  <a:pt x="577850" y="63500"/>
                </a:lnTo>
                <a:lnTo>
                  <a:pt x="552450" y="63500"/>
                </a:lnTo>
                <a:lnTo>
                  <a:pt x="527050" y="57150"/>
                </a:lnTo>
                <a:lnTo>
                  <a:pt x="495300" y="57150"/>
                </a:lnTo>
                <a:lnTo>
                  <a:pt x="469900" y="50800"/>
                </a:lnTo>
                <a:lnTo>
                  <a:pt x="444500" y="50800"/>
                </a:lnTo>
                <a:lnTo>
                  <a:pt x="419100" y="50800"/>
                </a:lnTo>
                <a:lnTo>
                  <a:pt x="393700" y="50800"/>
                </a:lnTo>
                <a:lnTo>
                  <a:pt x="361950" y="50800"/>
                </a:lnTo>
                <a:lnTo>
                  <a:pt x="336550" y="50800"/>
                </a:lnTo>
                <a:lnTo>
                  <a:pt x="304800" y="57150"/>
                </a:lnTo>
                <a:lnTo>
                  <a:pt x="273050" y="63500"/>
                </a:lnTo>
                <a:lnTo>
                  <a:pt x="247650" y="76200"/>
                </a:lnTo>
                <a:lnTo>
                  <a:pt x="222250" y="82550"/>
                </a:lnTo>
                <a:lnTo>
                  <a:pt x="190500" y="101600"/>
                </a:lnTo>
                <a:lnTo>
                  <a:pt x="165100" y="120650"/>
                </a:lnTo>
                <a:lnTo>
                  <a:pt x="139700" y="146050"/>
                </a:lnTo>
                <a:lnTo>
                  <a:pt x="127000" y="158750"/>
                </a:lnTo>
                <a:lnTo>
                  <a:pt x="95250" y="190500"/>
                </a:lnTo>
                <a:lnTo>
                  <a:pt x="76200" y="215900"/>
                </a:lnTo>
                <a:lnTo>
                  <a:pt x="63500" y="241300"/>
                </a:lnTo>
                <a:lnTo>
                  <a:pt x="57150" y="266700"/>
                </a:lnTo>
                <a:lnTo>
                  <a:pt x="44450" y="298450"/>
                </a:lnTo>
                <a:lnTo>
                  <a:pt x="38100" y="323850"/>
                </a:lnTo>
                <a:lnTo>
                  <a:pt x="25400" y="349250"/>
                </a:lnTo>
                <a:lnTo>
                  <a:pt x="19050" y="381000"/>
                </a:lnTo>
                <a:lnTo>
                  <a:pt x="12700" y="406400"/>
                </a:lnTo>
                <a:lnTo>
                  <a:pt x="12700" y="431800"/>
                </a:lnTo>
                <a:lnTo>
                  <a:pt x="6350" y="457200"/>
                </a:lnTo>
                <a:lnTo>
                  <a:pt x="6350" y="488950"/>
                </a:lnTo>
                <a:lnTo>
                  <a:pt x="6350" y="514350"/>
                </a:lnTo>
                <a:lnTo>
                  <a:pt x="0" y="546100"/>
                </a:lnTo>
                <a:lnTo>
                  <a:pt x="0" y="577850"/>
                </a:lnTo>
                <a:lnTo>
                  <a:pt x="0" y="609600"/>
                </a:lnTo>
                <a:lnTo>
                  <a:pt x="0" y="641350"/>
                </a:lnTo>
                <a:lnTo>
                  <a:pt x="0" y="673100"/>
                </a:lnTo>
                <a:lnTo>
                  <a:pt x="0" y="698500"/>
                </a:lnTo>
                <a:lnTo>
                  <a:pt x="6350" y="730250"/>
                </a:lnTo>
                <a:lnTo>
                  <a:pt x="6350" y="762000"/>
                </a:lnTo>
                <a:lnTo>
                  <a:pt x="12700" y="787400"/>
                </a:lnTo>
                <a:lnTo>
                  <a:pt x="25400" y="812800"/>
                </a:lnTo>
                <a:lnTo>
                  <a:pt x="44450" y="838200"/>
                </a:lnTo>
                <a:lnTo>
                  <a:pt x="63500" y="869950"/>
                </a:lnTo>
                <a:lnTo>
                  <a:pt x="82550" y="895350"/>
                </a:lnTo>
                <a:lnTo>
                  <a:pt x="107950" y="914400"/>
                </a:lnTo>
                <a:lnTo>
                  <a:pt x="133350" y="933450"/>
                </a:lnTo>
                <a:lnTo>
                  <a:pt x="165100" y="958850"/>
                </a:lnTo>
                <a:lnTo>
                  <a:pt x="190500" y="971550"/>
                </a:lnTo>
                <a:lnTo>
                  <a:pt x="222250" y="984250"/>
                </a:lnTo>
                <a:lnTo>
                  <a:pt x="247650" y="990600"/>
                </a:lnTo>
                <a:lnTo>
                  <a:pt x="273050" y="1003300"/>
                </a:lnTo>
                <a:lnTo>
                  <a:pt x="304800" y="1009650"/>
                </a:lnTo>
                <a:lnTo>
                  <a:pt x="330200" y="1016000"/>
                </a:lnTo>
                <a:lnTo>
                  <a:pt x="361950" y="1022350"/>
                </a:lnTo>
                <a:lnTo>
                  <a:pt x="387350" y="1028700"/>
                </a:lnTo>
                <a:lnTo>
                  <a:pt x="412750" y="1028700"/>
                </a:lnTo>
                <a:lnTo>
                  <a:pt x="438150" y="1028700"/>
                </a:lnTo>
                <a:lnTo>
                  <a:pt x="469900" y="1028700"/>
                </a:lnTo>
                <a:lnTo>
                  <a:pt x="488950" y="1028700"/>
                </a:lnTo>
                <a:lnTo>
                  <a:pt x="508000" y="1028700"/>
                </a:lnTo>
                <a:lnTo>
                  <a:pt x="527050" y="1028700"/>
                </a:lnTo>
                <a:lnTo>
                  <a:pt x="546100" y="1028700"/>
                </a:lnTo>
                <a:lnTo>
                  <a:pt x="565150" y="1028700"/>
                </a:lnTo>
                <a:lnTo>
                  <a:pt x="584200" y="1028700"/>
                </a:lnTo>
                <a:lnTo>
                  <a:pt x="603250" y="1028700"/>
                </a:lnTo>
                <a:lnTo>
                  <a:pt x="622300" y="1028700"/>
                </a:lnTo>
                <a:lnTo>
                  <a:pt x="641350" y="1022350"/>
                </a:lnTo>
                <a:lnTo>
                  <a:pt x="660400" y="1022350"/>
                </a:lnTo>
                <a:lnTo>
                  <a:pt x="679450" y="1022350"/>
                </a:lnTo>
                <a:lnTo>
                  <a:pt x="698500" y="1022350"/>
                </a:lnTo>
                <a:lnTo>
                  <a:pt x="717550" y="1022350"/>
                </a:lnTo>
                <a:lnTo>
                  <a:pt x="742950" y="1016000"/>
                </a:lnTo>
                <a:lnTo>
                  <a:pt x="762000" y="1016000"/>
                </a:lnTo>
                <a:lnTo>
                  <a:pt x="787400" y="1016000"/>
                </a:lnTo>
                <a:lnTo>
                  <a:pt x="806450" y="1009650"/>
                </a:lnTo>
                <a:lnTo>
                  <a:pt x="831850" y="1009650"/>
                </a:lnTo>
                <a:lnTo>
                  <a:pt x="850900" y="1009650"/>
                </a:lnTo>
                <a:lnTo>
                  <a:pt x="876300" y="1003300"/>
                </a:lnTo>
                <a:lnTo>
                  <a:pt x="895350" y="1003300"/>
                </a:lnTo>
                <a:lnTo>
                  <a:pt x="920750" y="1003300"/>
                </a:lnTo>
                <a:lnTo>
                  <a:pt x="939800" y="996950"/>
                </a:lnTo>
                <a:lnTo>
                  <a:pt x="965200" y="996950"/>
                </a:lnTo>
                <a:lnTo>
                  <a:pt x="984250" y="996950"/>
                </a:lnTo>
                <a:lnTo>
                  <a:pt x="1009650" y="996950"/>
                </a:lnTo>
                <a:lnTo>
                  <a:pt x="1035050" y="996950"/>
                </a:lnTo>
                <a:lnTo>
                  <a:pt x="1060450" y="996950"/>
                </a:lnTo>
                <a:lnTo>
                  <a:pt x="1079500" y="990600"/>
                </a:lnTo>
                <a:lnTo>
                  <a:pt x="1104900" y="990600"/>
                </a:lnTo>
                <a:lnTo>
                  <a:pt x="1123950" y="990600"/>
                </a:lnTo>
                <a:lnTo>
                  <a:pt x="1143000" y="990600"/>
                </a:lnTo>
                <a:lnTo>
                  <a:pt x="1168400" y="990600"/>
                </a:lnTo>
                <a:lnTo>
                  <a:pt x="1187450" y="990600"/>
                </a:lnTo>
                <a:lnTo>
                  <a:pt x="1206500" y="990600"/>
                </a:lnTo>
                <a:lnTo>
                  <a:pt x="1231900" y="990600"/>
                </a:lnTo>
                <a:lnTo>
                  <a:pt x="1250950" y="990600"/>
                </a:lnTo>
                <a:lnTo>
                  <a:pt x="1270000" y="990600"/>
                </a:lnTo>
                <a:lnTo>
                  <a:pt x="1295400" y="990600"/>
                </a:lnTo>
                <a:lnTo>
                  <a:pt x="1314450" y="990600"/>
                </a:lnTo>
                <a:lnTo>
                  <a:pt x="1333500" y="990600"/>
                </a:lnTo>
                <a:lnTo>
                  <a:pt x="1352550" y="990600"/>
                </a:lnTo>
                <a:lnTo>
                  <a:pt x="1371600" y="984250"/>
                </a:lnTo>
                <a:lnTo>
                  <a:pt x="1390650" y="984250"/>
                </a:lnTo>
                <a:lnTo>
                  <a:pt x="1409700" y="984250"/>
                </a:lnTo>
                <a:lnTo>
                  <a:pt x="1428750" y="984250"/>
                </a:lnTo>
                <a:lnTo>
                  <a:pt x="1447800" y="984250"/>
                </a:lnTo>
                <a:lnTo>
                  <a:pt x="1466850" y="984250"/>
                </a:lnTo>
                <a:lnTo>
                  <a:pt x="1498600" y="984250"/>
                </a:lnTo>
                <a:lnTo>
                  <a:pt x="1530350" y="984250"/>
                </a:lnTo>
                <a:lnTo>
                  <a:pt x="1549400" y="984250"/>
                </a:lnTo>
                <a:lnTo>
                  <a:pt x="1581150" y="984250"/>
                </a:lnTo>
                <a:lnTo>
                  <a:pt x="1600200" y="984250"/>
                </a:lnTo>
                <a:lnTo>
                  <a:pt x="1631950" y="984250"/>
                </a:lnTo>
                <a:lnTo>
                  <a:pt x="1651000" y="984250"/>
                </a:lnTo>
                <a:lnTo>
                  <a:pt x="1670050" y="984250"/>
                </a:lnTo>
                <a:lnTo>
                  <a:pt x="1689100" y="984250"/>
                </a:lnTo>
                <a:lnTo>
                  <a:pt x="1708150" y="984250"/>
                </a:lnTo>
                <a:lnTo>
                  <a:pt x="1727200" y="984250"/>
                </a:lnTo>
                <a:lnTo>
                  <a:pt x="1746250" y="977900"/>
                </a:lnTo>
                <a:lnTo>
                  <a:pt x="1765300" y="977900"/>
                </a:lnTo>
                <a:lnTo>
                  <a:pt x="1784350" y="977900"/>
                </a:lnTo>
                <a:lnTo>
                  <a:pt x="1803400" y="977900"/>
                </a:lnTo>
                <a:lnTo>
                  <a:pt x="1822450" y="977900"/>
                </a:lnTo>
                <a:lnTo>
                  <a:pt x="1841500" y="977900"/>
                </a:lnTo>
                <a:lnTo>
                  <a:pt x="1860550" y="971550"/>
                </a:lnTo>
                <a:lnTo>
                  <a:pt x="1885950" y="971550"/>
                </a:lnTo>
                <a:lnTo>
                  <a:pt x="1905000" y="971550"/>
                </a:lnTo>
                <a:lnTo>
                  <a:pt x="1924050" y="971550"/>
                </a:lnTo>
                <a:lnTo>
                  <a:pt x="1943100" y="971550"/>
                </a:lnTo>
                <a:lnTo>
                  <a:pt x="1962150" y="971550"/>
                </a:lnTo>
                <a:lnTo>
                  <a:pt x="1981200" y="971550"/>
                </a:lnTo>
                <a:lnTo>
                  <a:pt x="2006600" y="971550"/>
                </a:lnTo>
                <a:lnTo>
                  <a:pt x="2025650" y="971550"/>
                </a:lnTo>
                <a:lnTo>
                  <a:pt x="2044700" y="965200"/>
                </a:lnTo>
                <a:lnTo>
                  <a:pt x="2070100" y="965200"/>
                </a:lnTo>
                <a:lnTo>
                  <a:pt x="2089150" y="965200"/>
                </a:lnTo>
                <a:lnTo>
                  <a:pt x="2108200" y="965200"/>
                </a:lnTo>
                <a:lnTo>
                  <a:pt x="2133600" y="965200"/>
                </a:lnTo>
                <a:lnTo>
                  <a:pt x="2152650" y="965200"/>
                </a:lnTo>
                <a:lnTo>
                  <a:pt x="2171700" y="965200"/>
                </a:lnTo>
                <a:lnTo>
                  <a:pt x="2190750" y="965200"/>
                </a:lnTo>
                <a:lnTo>
                  <a:pt x="2209800" y="965200"/>
                </a:lnTo>
                <a:lnTo>
                  <a:pt x="2228850" y="965200"/>
                </a:lnTo>
                <a:lnTo>
                  <a:pt x="2254250" y="965200"/>
                </a:lnTo>
                <a:lnTo>
                  <a:pt x="2273300" y="965200"/>
                </a:lnTo>
                <a:lnTo>
                  <a:pt x="2292350" y="958850"/>
                </a:lnTo>
                <a:lnTo>
                  <a:pt x="2311400" y="958850"/>
                </a:lnTo>
                <a:lnTo>
                  <a:pt x="2330450" y="958850"/>
                </a:lnTo>
                <a:lnTo>
                  <a:pt x="2349500" y="958850"/>
                </a:lnTo>
                <a:lnTo>
                  <a:pt x="2368550" y="958850"/>
                </a:lnTo>
                <a:lnTo>
                  <a:pt x="2387600" y="958850"/>
                </a:lnTo>
                <a:lnTo>
                  <a:pt x="2406650" y="952500"/>
                </a:lnTo>
                <a:lnTo>
                  <a:pt x="2425700" y="952500"/>
                </a:lnTo>
                <a:lnTo>
                  <a:pt x="2444750" y="952500"/>
                </a:lnTo>
                <a:lnTo>
                  <a:pt x="2463800" y="952500"/>
                </a:lnTo>
                <a:lnTo>
                  <a:pt x="2495550" y="946150"/>
                </a:lnTo>
                <a:lnTo>
                  <a:pt x="2520950" y="939800"/>
                </a:lnTo>
                <a:lnTo>
                  <a:pt x="2546350" y="939800"/>
                </a:lnTo>
                <a:lnTo>
                  <a:pt x="2571750" y="933450"/>
                </a:lnTo>
                <a:lnTo>
                  <a:pt x="2597150" y="927100"/>
                </a:lnTo>
                <a:lnTo>
                  <a:pt x="2622550" y="920750"/>
                </a:lnTo>
                <a:lnTo>
                  <a:pt x="2647950" y="914400"/>
                </a:lnTo>
                <a:lnTo>
                  <a:pt x="2673350" y="901700"/>
                </a:lnTo>
                <a:lnTo>
                  <a:pt x="2698750" y="889000"/>
                </a:lnTo>
                <a:lnTo>
                  <a:pt x="2730500" y="876300"/>
                </a:lnTo>
                <a:lnTo>
                  <a:pt x="2755900" y="857250"/>
                </a:lnTo>
                <a:lnTo>
                  <a:pt x="2787650" y="844550"/>
                </a:lnTo>
                <a:lnTo>
                  <a:pt x="2813050" y="825500"/>
                </a:lnTo>
                <a:lnTo>
                  <a:pt x="2838450" y="806450"/>
                </a:lnTo>
                <a:lnTo>
                  <a:pt x="2863850" y="781050"/>
                </a:lnTo>
                <a:lnTo>
                  <a:pt x="2895600" y="749300"/>
                </a:lnTo>
                <a:lnTo>
                  <a:pt x="2914650" y="717550"/>
                </a:lnTo>
                <a:lnTo>
                  <a:pt x="2940050" y="692150"/>
                </a:lnTo>
                <a:lnTo>
                  <a:pt x="2959100" y="660400"/>
                </a:lnTo>
                <a:lnTo>
                  <a:pt x="2978150" y="628650"/>
                </a:lnTo>
                <a:lnTo>
                  <a:pt x="2997200" y="596900"/>
                </a:lnTo>
                <a:lnTo>
                  <a:pt x="3009900" y="565150"/>
                </a:lnTo>
                <a:lnTo>
                  <a:pt x="3022600" y="533400"/>
                </a:lnTo>
                <a:lnTo>
                  <a:pt x="3028950" y="501650"/>
                </a:lnTo>
                <a:lnTo>
                  <a:pt x="3028950" y="482600"/>
                </a:lnTo>
                <a:lnTo>
                  <a:pt x="3028950" y="457200"/>
                </a:lnTo>
                <a:lnTo>
                  <a:pt x="3028950" y="431800"/>
                </a:lnTo>
                <a:lnTo>
                  <a:pt x="3035300" y="406400"/>
                </a:lnTo>
                <a:lnTo>
                  <a:pt x="3035300" y="374650"/>
                </a:lnTo>
                <a:lnTo>
                  <a:pt x="3035300" y="349250"/>
                </a:lnTo>
                <a:lnTo>
                  <a:pt x="3041650" y="323850"/>
                </a:lnTo>
                <a:lnTo>
                  <a:pt x="3041650" y="292100"/>
                </a:lnTo>
                <a:lnTo>
                  <a:pt x="3041650" y="260350"/>
                </a:lnTo>
                <a:lnTo>
                  <a:pt x="3041650" y="234950"/>
                </a:lnTo>
                <a:lnTo>
                  <a:pt x="3035300" y="209550"/>
                </a:lnTo>
                <a:lnTo>
                  <a:pt x="3035300" y="184150"/>
                </a:lnTo>
                <a:lnTo>
                  <a:pt x="3035300" y="158750"/>
                </a:lnTo>
                <a:lnTo>
                  <a:pt x="3028950" y="133350"/>
                </a:lnTo>
                <a:lnTo>
                  <a:pt x="3028950" y="107950"/>
                </a:lnTo>
                <a:lnTo>
                  <a:pt x="3022600" y="88900"/>
                </a:lnTo>
                <a:lnTo>
                  <a:pt x="2990850" y="69850"/>
                </a:lnTo>
                <a:lnTo>
                  <a:pt x="2965450" y="63500"/>
                </a:lnTo>
                <a:lnTo>
                  <a:pt x="2946400" y="5715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6"/>
          <p:cNvSpPr txBox="1">
            <a:spLocks noChangeArrowheads="1"/>
          </p:cNvSpPr>
          <p:nvPr/>
        </p:nvSpPr>
        <p:spPr bwMode="auto">
          <a:xfrm>
            <a:off x="349155" y="1219200"/>
            <a:ext cx="403689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 dirty="0">
                <a:solidFill>
                  <a:srgbClr val="000000"/>
                </a:solidFill>
              </a:rPr>
              <a:t>Strong acids and strong bases dissociate completely into ions in aqueous </a:t>
            </a:r>
            <a:r>
              <a:rPr lang="en-US" altLang="en-US" sz="2000" dirty="0" smtClean="0">
                <a:solidFill>
                  <a:srgbClr val="000000"/>
                </a:solidFill>
              </a:rPr>
              <a:t>solution. They </a:t>
            </a:r>
            <a:r>
              <a:rPr lang="en-US" altLang="en-US" sz="2000" dirty="0">
                <a:solidFill>
                  <a:srgbClr val="000000"/>
                </a:solidFill>
              </a:rPr>
              <a:t>are </a:t>
            </a:r>
            <a:r>
              <a:rPr lang="en-US" altLang="en-US" sz="2000" b="1" i="1" dirty="0">
                <a:solidFill>
                  <a:srgbClr val="000000"/>
                </a:solidFill>
              </a:rPr>
              <a:t>strong electrolytes</a:t>
            </a:r>
            <a:r>
              <a:rPr lang="en-US" altLang="en-US" sz="2000" dirty="0">
                <a:solidFill>
                  <a:srgbClr val="000000"/>
                </a:solidFill>
              </a:rPr>
              <a:t> and conduct well in solution.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562100" y="254927"/>
            <a:ext cx="6172200" cy="553998"/>
          </a:xfrm>
          <a:prstGeom prst="rect">
            <a:avLst/>
          </a:prstGeom>
          <a:gradFill rotWithShape="1">
            <a:gsLst>
              <a:gs pos="0">
                <a:srgbClr val="CC0000">
                  <a:alpha val="35001"/>
                </a:srgbClr>
              </a:gs>
              <a:gs pos="100000">
                <a:srgbClr val="5E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3000" b="1" dirty="0">
                <a:solidFill>
                  <a:srgbClr val="000000"/>
                </a:solidFill>
              </a:rPr>
              <a:t>Acids and Bases as Electrolytes</a:t>
            </a:r>
          </a:p>
        </p:txBody>
      </p:sp>
      <p:pic>
        <p:nvPicPr>
          <p:cNvPr id="64514" name="Picture 2" descr="C:\Users\shibleeratan\Desktop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568" y="1066800"/>
            <a:ext cx="1822450" cy="287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5" name="Picture 3" descr="C:\Users\shibleeratan\Desktop\Pictur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8206"/>
            <a:ext cx="2000250" cy="309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630003" y="4572000"/>
            <a:ext cx="4191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 dirty="0">
                <a:solidFill>
                  <a:srgbClr val="000000"/>
                </a:solidFill>
              </a:rPr>
              <a:t>Weak acids and weak bases dissociate very little into ions in aqueous solution</a:t>
            </a:r>
            <a:r>
              <a:rPr lang="en-US" altLang="en-US" sz="2000" dirty="0" smtClean="0">
                <a:solidFill>
                  <a:srgbClr val="000000"/>
                </a:solidFill>
              </a:rPr>
              <a:t>. They </a:t>
            </a:r>
            <a:r>
              <a:rPr lang="en-US" altLang="en-US" sz="2000" dirty="0">
                <a:solidFill>
                  <a:srgbClr val="000000"/>
                </a:solidFill>
              </a:rPr>
              <a:t>are </a:t>
            </a:r>
            <a:r>
              <a:rPr lang="en-US" altLang="en-US" sz="2000" b="1" i="1" dirty="0">
                <a:solidFill>
                  <a:srgbClr val="000000"/>
                </a:solidFill>
              </a:rPr>
              <a:t>weak electrolytes</a:t>
            </a:r>
            <a:r>
              <a:rPr lang="en-US" altLang="en-US" sz="2000" dirty="0">
                <a:solidFill>
                  <a:srgbClr val="000000"/>
                </a:solidFill>
              </a:rPr>
              <a:t> and conduct poorly in solution.</a:t>
            </a:r>
          </a:p>
        </p:txBody>
      </p:sp>
      <p:sp>
        <p:nvSpPr>
          <p:cNvPr id="5" name="Right Arrow 4"/>
          <p:cNvSpPr/>
          <p:nvPr/>
        </p:nvSpPr>
        <p:spPr bwMode="auto">
          <a:xfrm>
            <a:off x="4648199" y="1806208"/>
            <a:ext cx="1452349" cy="45720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flipH="1">
            <a:off x="2976349" y="4976812"/>
            <a:ext cx="1409700" cy="509588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17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Text Box 9"/>
          <p:cNvSpPr txBox="1">
            <a:spLocks noChangeArrowheads="1"/>
          </p:cNvSpPr>
          <p:nvPr/>
        </p:nvSpPr>
        <p:spPr bwMode="auto">
          <a:xfrm>
            <a:off x="152400" y="76200"/>
            <a:ext cx="85173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tabLst>
                <a:tab pos="4635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4635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4635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4635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4635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altLang="en-US" sz="1800" b="1" dirty="0" smtClean="0">
                <a:solidFill>
                  <a:srgbClr val="000000"/>
                </a:solidFill>
              </a:rPr>
              <a:t>Sample Problem 4.14</a:t>
            </a:r>
          </a:p>
          <a:p>
            <a:pPr marL="0" indent="0">
              <a:spcBef>
                <a:spcPts val="0"/>
              </a:spcBef>
            </a:pPr>
            <a:r>
              <a:rPr lang="en-US" altLang="en-US" sz="1800" dirty="0" smtClean="0">
                <a:solidFill>
                  <a:srgbClr val="000000"/>
                </a:solidFill>
              </a:rPr>
              <a:t>Write </a:t>
            </a:r>
            <a:r>
              <a:rPr lang="en-US" altLang="en-US" sz="1800" dirty="0">
                <a:solidFill>
                  <a:srgbClr val="000000"/>
                </a:solidFill>
              </a:rPr>
              <a:t>balanced, total and net ionic equations for the following reactions: </a:t>
            </a:r>
          </a:p>
          <a:p>
            <a:pPr marL="0" indent="0">
              <a:spcBef>
                <a:spcPts val="0"/>
              </a:spcBef>
            </a:pPr>
            <a:r>
              <a:rPr lang="en-US" altLang="en-US" sz="1800" b="1" dirty="0" smtClean="0">
                <a:solidFill>
                  <a:srgbClr val="000000"/>
                </a:solidFill>
              </a:rPr>
              <a:t>a)</a:t>
            </a:r>
            <a:r>
              <a:rPr lang="en-US" altLang="en-US" sz="1800" dirty="0" smtClean="0">
                <a:solidFill>
                  <a:srgbClr val="000000"/>
                </a:solidFill>
              </a:rPr>
              <a:t> </a:t>
            </a:r>
            <a:r>
              <a:rPr lang="en-US" altLang="en-US" sz="1800" dirty="0" err="1" smtClean="0">
                <a:solidFill>
                  <a:srgbClr val="000000"/>
                </a:solidFill>
              </a:rPr>
              <a:t>hydriodic</a:t>
            </a:r>
            <a:r>
              <a:rPr lang="en-US" altLang="en-US" sz="1800" dirty="0" smtClean="0">
                <a:solidFill>
                  <a:srgbClr val="000000"/>
                </a:solidFill>
              </a:rPr>
              <a:t> </a:t>
            </a:r>
            <a:r>
              <a:rPr lang="en-US" altLang="en-US" sz="1800" dirty="0">
                <a:solidFill>
                  <a:srgbClr val="000000"/>
                </a:solidFill>
              </a:rPr>
              <a:t>acid (</a:t>
            </a:r>
            <a:r>
              <a:rPr lang="en-US" altLang="en-US" sz="1800" i="1" dirty="0" err="1">
                <a:solidFill>
                  <a:srgbClr val="000000"/>
                </a:solidFill>
              </a:rPr>
              <a:t>aq</a:t>
            </a:r>
            <a:r>
              <a:rPr lang="en-US" altLang="en-US" sz="1800" dirty="0">
                <a:solidFill>
                  <a:srgbClr val="000000"/>
                </a:solidFill>
              </a:rPr>
              <a:t>) + calcium hydroxide (</a:t>
            </a:r>
            <a:r>
              <a:rPr lang="en-US" altLang="en-US" sz="1800" i="1" dirty="0" err="1">
                <a:solidFill>
                  <a:srgbClr val="000000"/>
                </a:solidFill>
              </a:rPr>
              <a:t>aq</a:t>
            </a:r>
            <a:r>
              <a:rPr lang="en-US" altLang="en-US" sz="1800" dirty="0">
                <a:solidFill>
                  <a:srgbClr val="000000"/>
                </a:solidFill>
              </a:rPr>
              <a:t>) </a:t>
            </a: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→</a:t>
            </a:r>
          </a:p>
          <a:p>
            <a:pPr marL="0" indent="0">
              <a:spcBef>
                <a:spcPts val="0"/>
              </a:spcBef>
            </a:pPr>
            <a:r>
              <a:rPr lang="en-US" altLang="en-US" sz="1800" b="1" dirty="0" smtClean="0">
                <a:solidFill>
                  <a:srgbClr val="000000"/>
                </a:solidFill>
                <a:cs typeface="Arial" pitchFamily="34" charset="0"/>
              </a:rPr>
              <a:t>b)</a:t>
            </a: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 potassium </a:t>
            </a: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hydroxide (</a:t>
            </a:r>
            <a:r>
              <a:rPr lang="en-US" altLang="en-US" sz="1800" i="1" dirty="0" err="1">
                <a:solidFill>
                  <a:srgbClr val="000000"/>
                </a:solidFill>
                <a:cs typeface="Arial" pitchFamily="34" charset="0"/>
              </a:rPr>
              <a:t>aq</a:t>
            </a: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) + </a:t>
            </a:r>
            <a:r>
              <a:rPr lang="en-US" altLang="en-US" sz="1800" dirty="0" err="1" smtClean="0">
                <a:solidFill>
                  <a:srgbClr val="000000"/>
                </a:solidFill>
                <a:cs typeface="Arial" pitchFamily="34" charset="0"/>
              </a:rPr>
              <a:t>propanoic</a:t>
            </a: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acid (</a:t>
            </a:r>
            <a:r>
              <a:rPr lang="en-US" altLang="en-US" sz="1800" i="1" dirty="0" err="1">
                <a:solidFill>
                  <a:srgbClr val="000000"/>
                </a:solidFill>
                <a:cs typeface="Arial" pitchFamily="34" charset="0"/>
              </a:rPr>
              <a:t>aq</a:t>
            </a: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) </a:t>
            </a: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→</a:t>
            </a:r>
            <a:endParaRPr lang="en-US" altLang="en-US" sz="1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SMARTINK"/>
          <p:cNvSpPr/>
          <p:nvPr/>
        </p:nvSpPr>
        <p:spPr bwMode="auto">
          <a:xfrm>
            <a:off x="279400" y="2489200"/>
            <a:ext cx="146051" cy="107951"/>
          </a:xfrm>
          <a:custGeom>
            <a:avLst/>
            <a:gdLst/>
            <a:ahLst/>
            <a:cxnLst/>
            <a:rect l="0" t="0" r="0" b="0"/>
            <a:pathLst>
              <a:path w="146051" h="107951">
                <a:moveTo>
                  <a:pt x="69850" y="31750"/>
                </a:moveTo>
                <a:lnTo>
                  <a:pt x="69850" y="12700"/>
                </a:lnTo>
                <a:lnTo>
                  <a:pt x="50800" y="0"/>
                </a:lnTo>
                <a:lnTo>
                  <a:pt x="31750" y="12700"/>
                </a:lnTo>
                <a:lnTo>
                  <a:pt x="12700" y="31750"/>
                </a:lnTo>
                <a:lnTo>
                  <a:pt x="0" y="50800"/>
                </a:lnTo>
                <a:lnTo>
                  <a:pt x="0" y="69850"/>
                </a:lnTo>
                <a:lnTo>
                  <a:pt x="6350" y="82550"/>
                </a:lnTo>
                <a:lnTo>
                  <a:pt x="25400" y="95250"/>
                </a:lnTo>
                <a:lnTo>
                  <a:pt x="44450" y="95250"/>
                </a:lnTo>
                <a:lnTo>
                  <a:pt x="63500" y="76200"/>
                </a:lnTo>
                <a:lnTo>
                  <a:pt x="76200" y="50800"/>
                </a:lnTo>
                <a:lnTo>
                  <a:pt x="101600" y="82550"/>
                </a:lnTo>
                <a:lnTo>
                  <a:pt x="127000" y="101600"/>
                </a:lnTo>
                <a:lnTo>
                  <a:pt x="146050" y="1079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SMARTINK"/>
          <p:cNvSpPr/>
          <p:nvPr/>
        </p:nvSpPr>
        <p:spPr bwMode="auto">
          <a:xfrm>
            <a:off x="133350" y="2311400"/>
            <a:ext cx="400051" cy="425451"/>
          </a:xfrm>
          <a:custGeom>
            <a:avLst/>
            <a:gdLst/>
            <a:ahLst/>
            <a:cxnLst/>
            <a:rect l="0" t="0" r="0" b="0"/>
            <a:pathLst>
              <a:path w="400051" h="425451">
                <a:moveTo>
                  <a:pt x="247650" y="63500"/>
                </a:moveTo>
                <a:lnTo>
                  <a:pt x="222250" y="44450"/>
                </a:lnTo>
                <a:lnTo>
                  <a:pt x="190500" y="38100"/>
                </a:lnTo>
                <a:lnTo>
                  <a:pt x="165100" y="38100"/>
                </a:lnTo>
                <a:lnTo>
                  <a:pt x="139700" y="50800"/>
                </a:lnTo>
                <a:lnTo>
                  <a:pt x="114300" y="69850"/>
                </a:lnTo>
                <a:lnTo>
                  <a:pt x="82550" y="95250"/>
                </a:lnTo>
                <a:lnTo>
                  <a:pt x="69850" y="107950"/>
                </a:lnTo>
                <a:lnTo>
                  <a:pt x="57150" y="127000"/>
                </a:lnTo>
                <a:lnTo>
                  <a:pt x="44450" y="146050"/>
                </a:lnTo>
                <a:lnTo>
                  <a:pt x="31750" y="165100"/>
                </a:lnTo>
                <a:lnTo>
                  <a:pt x="19050" y="190500"/>
                </a:lnTo>
                <a:lnTo>
                  <a:pt x="12700" y="209550"/>
                </a:lnTo>
                <a:lnTo>
                  <a:pt x="6350" y="228600"/>
                </a:lnTo>
                <a:lnTo>
                  <a:pt x="6350" y="254000"/>
                </a:lnTo>
                <a:lnTo>
                  <a:pt x="0" y="273050"/>
                </a:lnTo>
                <a:lnTo>
                  <a:pt x="0" y="298450"/>
                </a:lnTo>
                <a:lnTo>
                  <a:pt x="0" y="317500"/>
                </a:lnTo>
                <a:lnTo>
                  <a:pt x="6350" y="336550"/>
                </a:lnTo>
                <a:lnTo>
                  <a:pt x="12700" y="349250"/>
                </a:lnTo>
                <a:lnTo>
                  <a:pt x="25400" y="381000"/>
                </a:lnTo>
                <a:lnTo>
                  <a:pt x="57150" y="400050"/>
                </a:lnTo>
                <a:lnTo>
                  <a:pt x="88900" y="419100"/>
                </a:lnTo>
                <a:lnTo>
                  <a:pt x="120650" y="425450"/>
                </a:lnTo>
                <a:lnTo>
                  <a:pt x="146050" y="425450"/>
                </a:lnTo>
                <a:lnTo>
                  <a:pt x="165100" y="419100"/>
                </a:lnTo>
                <a:lnTo>
                  <a:pt x="190500" y="412750"/>
                </a:lnTo>
                <a:lnTo>
                  <a:pt x="209550" y="406400"/>
                </a:lnTo>
                <a:lnTo>
                  <a:pt x="228600" y="393700"/>
                </a:lnTo>
                <a:lnTo>
                  <a:pt x="254000" y="381000"/>
                </a:lnTo>
                <a:lnTo>
                  <a:pt x="273050" y="368300"/>
                </a:lnTo>
                <a:lnTo>
                  <a:pt x="298450" y="349250"/>
                </a:lnTo>
                <a:lnTo>
                  <a:pt x="317500" y="330200"/>
                </a:lnTo>
                <a:lnTo>
                  <a:pt x="336550" y="304800"/>
                </a:lnTo>
                <a:lnTo>
                  <a:pt x="355600" y="279400"/>
                </a:lnTo>
                <a:lnTo>
                  <a:pt x="374650" y="254000"/>
                </a:lnTo>
                <a:lnTo>
                  <a:pt x="381000" y="228600"/>
                </a:lnTo>
                <a:lnTo>
                  <a:pt x="393700" y="203200"/>
                </a:lnTo>
                <a:lnTo>
                  <a:pt x="400050" y="177800"/>
                </a:lnTo>
                <a:lnTo>
                  <a:pt x="400050" y="158750"/>
                </a:lnTo>
                <a:lnTo>
                  <a:pt x="400050" y="133350"/>
                </a:lnTo>
                <a:lnTo>
                  <a:pt x="400050" y="107950"/>
                </a:lnTo>
                <a:lnTo>
                  <a:pt x="387350" y="88900"/>
                </a:lnTo>
                <a:lnTo>
                  <a:pt x="374650" y="63500"/>
                </a:lnTo>
                <a:lnTo>
                  <a:pt x="355600" y="44450"/>
                </a:lnTo>
                <a:lnTo>
                  <a:pt x="330200" y="31750"/>
                </a:lnTo>
                <a:lnTo>
                  <a:pt x="298450" y="25400"/>
                </a:lnTo>
                <a:lnTo>
                  <a:pt x="260350" y="12700"/>
                </a:lnTo>
                <a:lnTo>
                  <a:pt x="234950" y="6350"/>
                </a:lnTo>
                <a:lnTo>
                  <a:pt x="209550" y="0"/>
                </a:lnTo>
                <a:lnTo>
                  <a:pt x="1905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SMARTINK"/>
          <p:cNvSpPr/>
          <p:nvPr/>
        </p:nvSpPr>
        <p:spPr bwMode="auto">
          <a:xfrm>
            <a:off x="1009650" y="2387600"/>
            <a:ext cx="25401" cy="273051"/>
          </a:xfrm>
          <a:custGeom>
            <a:avLst/>
            <a:gdLst/>
            <a:ahLst/>
            <a:cxnLst/>
            <a:rect l="0" t="0" r="0" b="0"/>
            <a:pathLst>
              <a:path w="25401" h="273051">
                <a:moveTo>
                  <a:pt x="6350" y="0"/>
                </a:moveTo>
                <a:lnTo>
                  <a:pt x="0" y="25400"/>
                </a:lnTo>
                <a:lnTo>
                  <a:pt x="0" y="44450"/>
                </a:lnTo>
                <a:lnTo>
                  <a:pt x="0" y="69850"/>
                </a:lnTo>
                <a:lnTo>
                  <a:pt x="0" y="95250"/>
                </a:lnTo>
                <a:lnTo>
                  <a:pt x="6350" y="120650"/>
                </a:lnTo>
                <a:lnTo>
                  <a:pt x="6350" y="146050"/>
                </a:lnTo>
                <a:lnTo>
                  <a:pt x="6350" y="171450"/>
                </a:lnTo>
                <a:lnTo>
                  <a:pt x="6350" y="196850"/>
                </a:lnTo>
                <a:lnTo>
                  <a:pt x="6350" y="222250"/>
                </a:lnTo>
                <a:lnTo>
                  <a:pt x="6350" y="254000"/>
                </a:lnTo>
                <a:lnTo>
                  <a:pt x="12700" y="266700"/>
                </a:lnTo>
                <a:lnTo>
                  <a:pt x="25400" y="2730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SMARTINK"/>
          <p:cNvSpPr/>
          <p:nvPr/>
        </p:nvSpPr>
        <p:spPr bwMode="auto">
          <a:xfrm>
            <a:off x="1123950" y="2419350"/>
            <a:ext cx="6351" cy="215901"/>
          </a:xfrm>
          <a:custGeom>
            <a:avLst/>
            <a:gdLst/>
            <a:ahLst/>
            <a:cxnLst/>
            <a:rect l="0" t="0" r="0" b="0"/>
            <a:pathLst>
              <a:path w="6351" h="215901">
                <a:moveTo>
                  <a:pt x="0" y="0"/>
                </a:moveTo>
                <a:lnTo>
                  <a:pt x="0" y="25400"/>
                </a:lnTo>
                <a:lnTo>
                  <a:pt x="6350" y="50800"/>
                </a:lnTo>
                <a:lnTo>
                  <a:pt x="6350" y="76200"/>
                </a:lnTo>
                <a:lnTo>
                  <a:pt x="6350" y="101600"/>
                </a:lnTo>
                <a:lnTo>
                  <a:pt x="6350" y="120650"/>
                </a:lnTo>
                <a:lnTo>
                  <a:pt x="6350" y="152400"/>
                </a:lnTo>
                <a:lnTo>
                  <a:pt x="6350" y="177800"/>
                </a:lnTo>
                <a:lnTo>
                  <a:pt x="6350" y="196850"/>
                </a:lnTo>
                <a:lnTo>
                  <a:pt x="0" y="215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MARTINK"/>
          <p:cNvSpPr/>
          <p:nvPr/>
        </p:nvSpPr>
        <p:spPr bwMode="auto">
          <a:xfrm>
            <a:off x="1022350" y="2520950"/>
            <a:ext cx="101601" cy="6351"/>
          </a:xfrm>
          <a:custGeom>
            <a:avLst/>
            <a:gdLst/>
            <a:ahLst/>
            <a:cxnLst/>
            <a:rect l="0" t="0" r="0" b="0"/>
            <a:pathLst>
              <a:path w="101601" h="6351">
                <a:moveTo>
                  <a:pt x="12700" y="6350"/>
                </a:moveTo>
                <a:lnTo>
                  <a:pt x="0" y="0"/>
                </a:lnTo>
                <a:lnTo>
                  <a:pt x="44450" y="0"/>
                </a:lnTo>
                <a:lnTo>
                  <a:pt x="69850" y="0"/>
                </a:lnTo>
                <a:lnTo>
                  <a:pt x="1016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MARTINK"/>
          <p:cNvSpPr/>
          <p:nvPr/>
        </p:nvSpPr>
        <p:spPr bwMode="auto">
          <a:xfrm>
            <a:off x="1231900" y="2387600"/>
            <a:ext cx="171451" cy="19051"/>
          </a:xfrm>
          <a:custGeom>
            <a:avLst/>
            <a:gdLst/>
            <a:ahLst/>
            <a:cxnLst/>
            <a:rect l="0" t="0" r="0" b="0"/>
            <a:pathLst>
              <a:path w="171451" h="19051">
                <a:moveTo>
                  <a:pt x="0" y="19050"/>
                </a:moveTo>
                <a:lnTo>
                  <a:pt x="38100" y="12700"/>
                </a:lnTo>
                <a:lnTo>
                  <a:pt x="57150" y="6350"/>
                </a:lnTo>
                <a:lnTo>
                  <a:pt x="82550" y="6350"/>
                </a:lnTo>
                <a:lnTo>
                  <a:pt x="107950" y="6350"/>
                </a:lnTo>
                <a:lnTo>
                  <a:pt x="133350" y="0"/>
                </a:lnTo>
                <a:lnTo>
                  <a:pt x="158750" y="0"/>
                </a:lnTo>
                <a:lnTo>
                  <a:pt x="17145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SMARTINK"/>
          <p:cNvSpPr/>
          <p:nvPr/>
        </p:nvSpPr>
        <p:spPr bwMode="auto">
          <a:xfrm>
            <a:off x="1327150" y="2400300"/>
            <a:ext cx="6351" cy="203201"/>
          </a:xfrm>
          <a:custGeom>
            <a:avLst/>
            <a:gdLst/>
            <a:ahLst/>
            <a:cxnLst/>
            <a:rect l="0" t="0" r="0" b="0"/>
            <a:pathLst>
              <a:path w="6351" h="203201">
                <a:moveTo>
                  <a:pt x="6350" y="0"/>
                </a:moveTo>
                <a:lnTo>
                  <a:pt x="0" y="25400"/>
                </a:lnTo>
                <a:lnTo>
                  <a:pt x="0" y="57150"/>
                </a:lnTo>
                <a:lnTo>
                  <a:pt x="0" y="76200"/>
                </a:lnTo>
                <a:lnTo>
                  <a:pt x="0" y="101600"/>
                </a:lnTo>
                <a:lnTo>
                  <a:pt x="0" y="120650"/>
                </a:lnTo>
                <a:lnTo>
                  <a:pt x="0" y="152400"/>
                </a:lnTo>
                <a:lnTo>
                  <a:pt x="0" y="177800"/>
                </a:lnTo>
                <a:lnTo>
                  <a:pt x="0" y="2032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SMARTINK"/>
          <p:cNvSpPr/>
          <p:nvPr/>
        </p:nvSpPr>
        <p:spPr bwMode="auto">
          <a:xfrm>
            <a:off x="1250950" y="2590800"/>
            <a:ext cx="177801" cy="19051"/>
          </a:xfrm>
          <a:custGeom>
            <a:avLst/>
            <a:gdLst/>
            <a:ahLst/>
            <a:cxnLst/>
            <a:rect l="0" t="0" r="0" b="0"/>
            <a:pathLst>
              <a:path w="177801" h="19051">
                <a:moveTo>
                  <a:pt x="0" y="19050"/>
                </a:moveTo>
                <a:lnTo>
                  <a:pt x="19050" y="19050"/>
                </a:lnTo>
                <a:lnTo>
                  <a:pt x="44450" y="12700"/>
                </a:lnTo>
                <a:lnTo>
                  <a:pt x="69850" y="12700"/>
                </a:lnTo>
                <a:lnTo>
                  <a:pt x="95250" y="12700"/>
                </a:lnTo>
                <a:lnTo>
                  <a:pt x="127000" y="12700"/>
                </a:lnTo>
                <a:lnTo>
                  <a:pt x="152400" y="6350"/>
                </a:lnTo>
                <a:lnTo>
                  <a:pt x="1778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SMARTINK"/>
          <p:cNvSpPr/>
          <p:nvPr/>
        </p:nvSpPr>
        <p:spPr bwMode="auto">
          <a:xfrm>
            <a:off x="1555750" y="2368550"/>
            <a:ext cx="82551" cy="234951"/>
          </a:xfrm>
          <a:custGeom>
            <a:avLst/>
            <a:gdLst/>
            <a:ahLst/>
            <a:cxnLst/>
            <a:rect l="0" t="0" r="0" b="0"/>
            <a:pathLst>
              <a:path w="82551" h="234951">
                <a:moveTo>
                  <a:pt x="82550" y="12700"/>
                </a:moveTo>
                <a:lnTo>
                  <a:pt x="76200" y="0"/>
                </a:lnTo>
                <a:lnTo>
                  <a:pt x="50800" y="19050"/>
                </a:lnTo>
                <a:lnTo>
                  <a:pt x="38100" y="44450"/>
                </a:lnTo>
                <a:lnTo>
                  <a:pt x="25400" y="69850"/>
                </a:lnTo>
                <a:lnTo>
                  <a:pt x="12700" y="95250"/>
                </a:lnTo>
                <a:lnTo>
                  <a:pt x="6350" y="120650"/>
                </a:lnTo>
                <a:lnTo>
                  <a:pt x="0" y="146050"/>
                </a:lnTo>
                <a:lnTo>
                  <a:pt x="0" y="177800"/>
                </a:lnTo>
                <a:lnTo>
                  <a:pt x="6350" y="196850"/>
                </a:lnTo>
                <a:lnTo>
                  <a:pt x="12700" y="209550"/>
                </a:lnTo>
                <a:lnTo>
                  <a:pt x="25400" y="222250"/>
                </a:lnTo>
                <a:lnTo>
                  <a:pt x="57150" y="2349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SMARTINK"/>
          <p:cNvSpPr/>
          <p:nvPr/>
        </p:nvSpPr>
        <p:spPr bwMode="auto">
          <a:xfrm>
            <a:off x="1682750" y="2495550"/>
            <a:ext cx="241301" cy="158751"/>
          </a:xfrm>
          <a:custGeom>
            <a:avLst/>
            <a:gdLst/>
            <a:ahLst/>
            <a:cxnLst/>
            <a:rect l="0" t="0" r="0" b="0"/>
            <a:pathLst>
              <a:path w="241301" h="158751">
                <a:moveTo>
                  <a:pt x="69850" y="19050"/>
                </a:moveTo>
                <a:lnTo>
                  <a:pt x="63500" y="6350"/>
                </a:lnTo>
                <a:lnTo>
                  <a:pt x="50800" y="0"/>
                </a:lnTo>
                <a:lnTo>
                  <a:pt x="38100" y="6350"/>
                </a:lnTo>
                <a:lnTo>
                  <a:pt x="19050" y="12700"/>
                </a:lnTo>
                <a:lnTo>
                  <a:pt x="0" y="38100"/>
                </a:lnTo>
                <a:lnTo>
                  <a:pt x="6350" y="57150"/>
                </a:lnTo>
                <a:lnTo>
                  <a:pt x="25400" y="69850"/>
                </a:lnTo>
                <a:lnTo>
                  <a:pt x="44450" y="69850"/>
                </a:lnTo>
                <a:lnTo>
                  <a:pt x="63500" y="50800"/>
                </a:lnTo>
                <a:lnTo>
                  <a:pt x="69850" y="38100"/>
                </a:lnTo>
                <a:lnTo>
                  <a:pt x="63500" y="25400"/>
                </a:lnTo>
                <a:lnTo>
                  <a:pt x="69850" y="38100"/>
                </a:lnTo>
                <a:lnTo>
                  <a:pt x="82550" y="44450"/>
                </a:lnTo>
                <a:lnTo>
                  <a:pt x="107950" y="44450"/>
                </a:lnTo>
                <a:lnTo>
                  <a:pt x="133350" y="38100"/>
                </a:lnTo>
                <a:lnTo>
                  <a:pt x="152400" y="31750"/>
                </a:lnTo>
                <a:lnTo>
                  <a:pt x="158750" y="19050"/>
                </a:lnTo>
                <a:lnTo>
                  <a:pt x="139700" y="19050"/>
                </a:lnTo>
                <a:lnTo>
                  <a:pt x="120650" y="50800"/>
                </a:lnTo>
                <a:lnTo>
                  <a:pt x="127000" y="63500"/>
                </a:lnTo>
                <a:lnTo>
                  <a:pt x="146050" y="57150"/>
                </a:lnTo>
                <a:lnTo>
                  <a:pt x="158750" y="44450"/>
                </a:lnTo>
                <a:lnTo>
                  <a:pt x="165100" y="31750"/>
                </a:lnTo>
                <a:lnTo>
                  <a:pt x="158750" y="63500"/>
                </a:lnTo>
                <a:lnTo>
                  <a:pt x="158750" y="82550"/>
                </a:lnTo>
                <a:lnTo>
                  <a:pt x="152400" y="107950"/>
                </a:lnTo>
                <a:lnTo>
                  <a:pt x="152400" y="139700"/>
                </a:lnTo>
                <a:lnTo>
                  <a:pt x="152400" y="158750"/>
                </a:lnTo>
                <a:lnTo>
                  <a:pt x="171450" y="152400"/>
                </a:lnTo>
                <a:lnTo>
                  <a:pt x="190500" y="120650"/>
                </a:lnTo>
                <a:lnTo>
                  <a:pt x="209550" y="95250"/>
                </a:lnTo>
                <a:lnTo>
                  <a:pt x="228600" y="63500"/>
                </a:lnTo>
                <a:lnTo>
                  <a:pt x="241300" y="57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SMARTINK"/>
          <p:cNvSpPr/>
          <p:nvPr/>
        </p:nvSpPr>
        <p:spPr bwMode="auto">
          <a:xfrm>
            <a:off x="1943100" y="2362200"/>
            <a:ext cx="82551" cy="273051"/>
          </a:xfrm>
          <a:custGeom>
            <a:avLst/>
            <a:gdLst/>
            <a:ahLst/>
            <a:cxnLst/>
            <a:rect l="0" t="0" r="0" b="0"/>
            <a:pathLst>
              <a:path w="82551" h="273051">
                <a:moveTo>
                  <a:pt x="0" y="0"/>
                </a:moveTo>
                <a:lnTo>
                  <a:pt x="38100" y="19050"/>
                </a:lnTo>
                <a:lnTo>
                  <a:pt x="50800" y="38100"/>
                </a:lnTo>
                <a:lnTo>
                  <a:pt x="69850" y="69850"/>
                </a:lnTo>
                <a:lnTo>
                  <a:pt x="82550" y="101600"/>
                </a:lnTo>
                <a:lnTo>
                  <a:pt x="82550" y="133350"/>
                </a:lnTo>
                <a:lnTo>
                  <a:pt x="76200" y="177800"/>
                </a:lnTo>
                <a:lnTo>
                  <a:pt x="63500" y="209550"/>
                </a:lnTo>
                <a:lnTo>
                  <a:pt x="44450" y="241300"/>
                </a:lnTo>
                <a:lnTo>
                  <a:pt x="19050" y="2730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SMARTINK"/>
          <p:cNvSpPr/>
          <p:nvPr/>
        </p:nvSpPr>
        <p:spPr bwMode="auto">
          <a:xfrm>
            <a:off x="2228850" y="2368550"/>
            <a:ext cx="25401" cy="215901"/>
          </a:xfrm>
          <a:custGeom>
            <a:avLst/>
            <a:gdLst/>
            <a:ahLst/>
            <a:cxnLst/>
            <a:rect l="0" t="0" r="0" b="0"/>
            <a:pathLst>
              <a:path w="25401" h="215901">
                <a:moveTo>
                  <a:pt x="0" y="0"/>
                </a:moveTo>
                <a:lnTo>
                  <a:pt x="0" y="25400"/>
                </a:lnTo>
                <a:lnTo>
                  <a:pt x="6350" y="57150"/>
                </a:lnTo>
                <a:lnTo>
                  <a:pt x="6350" y="82550"/>
                </a:lnTo>
                <a:lnTo>
                  <a:pt x="12700" y="101600"/>
                </a:lnTo>
                <a:lnTo>
                  <a:pt x="12700" y="120650"/>
                </a:lnTo>
                <a:lnTo>
                  <a:pt x="19050" y="152400"/>
                </a:lnTo>
                <a:lnTo>
                  <a:pt x="19050" y="177800"/>
                </a:lnTo>
                <a:lnTo>
                  <a:pt x="19050" y="209550"/>
                </a:lnTo>
                <a:lnTo>
                  <a:pt x="25400" y="215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SMARTINK"/>
          <p:cNvSpPr/>
          <p:nvPr/>
        </p:nvSpPr>
        <p:spPr bwMode="auto">
          <a:xfrm>
            <a:off x="2146300" y="2495550"/>
            <a:ext cx="228601" cy="6351"/>
          </a:xfrm>
          <a:custGeom>
            <a:avLst/>
            <a:gdLst/>
            <a:ahLst/>
            <a:cxnLst/>
            <a:rect l="0" t="0" r="0" b="0"/>
            <a:pathLst>
              <a:path w="228601" h="6351">
                <a:moveTo>
                  <a:pt x="0" y="6350"/>
                </a:moveTo>
                <a:lnTo>
                  <a:pt x="19050" y="6350"/>
                </a:lnTo>
                <a:lnTo>
                  <a:pt x="44450" y="6350"/>
                </a:lnTo>
                <a:lnTo>
                  <a:pt x="69850" y="6350"/>
                </a:lnTo>
                <a:lnTo>
                  <a:pt x="101600" y="0"/>
                </a:lnTo>
                <a:lnTo>
                  <a:pt x="133350" y="0"/>
                </a:lnTo>
                <a:lnTo>
                  <a:pt x="165100" y="0"/>
                </a:lnTo>
                <a:lnTo>
                  <a:pt x="190500" y="0"/>
                </a:lnTo>
                <a:lnTo>
                  <a:pt x="222250" y="0"/>
                </a:lnTo>
                <a:lnTo>
                  <a:pt x="2286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SMARTINK"/>
          <p:cNvSpPr/>
          <p:nvPr/>
        </p:nvSpPr>
        <p:spPr bwMode="auto">
          <a:xfrm>
            <a:off x="2698750" y="2362200"/>
            <a:ext cx="139701" cy="190501"/>
          </a:xfrm>
          <a:custGeom>
            <a:avLst/>
            <a:gdLst/>
            <a:ahLst/>
            <a:cxnLst/>
            <a:rect l="0" t="0" r="0" b="0"/>
            <a:pathLst>
              <a:path w="139701" h="190501">
                <a:moveTo>
                  <a:pt x="139700" y="38100"/>
                </a:moveTo>
                <a:lnTo>
                  <a:pt x="127000" y="25400"/>
                </a:lnTo>
                <a:lnTo>
                  <a:pt x="114300" y="12700"/>
                </a:lnTo>
                <a:lnTo>
                  <a:pt x="101600" y="0"/>
                </a:lnTo>
                <a:lnTo>
                  <a:pt x="82550" y="0"/>
                </a:lnTo>
                <a:lnTo>
                  <a:pt x="63500" y="6350"/>
                </a:lnTo>
                <a:lnTo>
                  <a:pt x="50800" y="12700"/>
                </a:lnTo>
                <a:lnTo>
                  <a:pt x="25400" y="38100"/>
                </a:lnTo>
                <a:lnTo>
                  <a:pt x="12700" y="63500"/>
                </a:lnTo>
                <a:lnTo>
                  <a:pt x="6350" y="82550"/>
                </a:lnTo>
                <a:lnTo>
                  <a:pt x="0" y="107950"/>
                </a:lnTo>
                <a:lnTo>
                  <a:pt x="0" y="127000"/>
                </a:lnTo>
                <a:lnTo>
                  <a:pt x="6350" y="139700"/>
                </a:lnTo>
                <a:lnTo>
                  <a:pt x="19050" y="152400"/>
                </a:lnTo>
                <a:lnTo>
                  <a:pt x="38100" y="165100"/>
                </a:lnTo>
                <a:lnTo>
                  <a:pt x="57150" y="177800"/>
                </a:lnTo>
                <a:lnTo>
                  <a:pt x="88900" y="184150"/>
                </a:lnTo>
                <a:lnTo>
                  <a:pt x="95250" y="1905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SMARTINK"/>
          <p:cNvSpPr/>
          <p:nvPr/>
        </p:nvSpPr>
        <p:spPr bwMode="auto">
          <a:xfrm>
            <a:off x="2857500" y="2482850"/>
            <a:ext cx="120651" cy="63501"/>
          </a:xfrm>
          <a:custGeom>
            <a:avLst/>
            <a:gdLst/>
            <a:ahLst/>
            <a:cxnLst/>
            <a:rect l="0" t="0" r="0" b="0"/>
            <a:pathLst>
              <a:path w="120651" h="63501">
                <a:moveTo>
                  <a:pt x="50800" y="0"/>
                </a:moveTo>
                <a:lnTo>
                  <a:pt x="25400" y="0"/>
                </a:lnTo>
                <a:lnTo>
                  <a:pt x="12700" y="6350"/>
                </a:lnTo>
                <a:lnTo>
                  <a:pt x="0" y="25400"/>
                </a:lnTo>
                <a:lnTo>
                  <a:pt x="6350" y="44450"/>
                </a:lnTo>
                <a:lnTo>
                  <a:pt x="25400" y="50800"/>
                </a:lnTo>
                <a:lnTo>
                  <a:pt x="38100" y="38100"/>
                </a:lnTo>
                <a:lnTo>
                  <a:pt x="44450" y="19050"/>
                </a:lnTo>
                <a:lnTo>
                  <a:pt x="76200" y="44450"/>
                </a:lnTo>
                <a:lnTo>
                  <a:pt x="88900" y="50800"/>
                </a:lnTo>
                <a:lnTo>
                  <a:pt x="107950" y="57150"/>
                </a:lnTo>
                <a:lnTo>
                  <a:pt x="120650" y="635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SMARTINK"/>
          <p:cNvSpPr/>
          <p:nvPr/>
        </p:nvSpPr>
        <p:spPr bwMode="auto">
          <a:xfrm>
            <a:off x="3092450" y="2324100"/>
            <a:ext cx="44451" cy="222251"/>
          </a:xfrm>
          <a:custGeom>
            <a:avLst/>
            <a:gdLst/>
            <a:ahLst/>
            <a:cxnLst/>
            <a:rect l="0" t="0" r="0" b="0"/>
            <a:pathLst>
              <a:path w="44451" h="222251">
                <a:moveTo>
                  <a:pt x="44450" y="0"/>
                </a:moveTo>
                <a:lnTo>
                  <a:pt x="25400" y="25400"/>
                </a:lnTo>
                <a:lnTo>
                  <a:pt x="12700" y="44450"/>
                </a:lnTo>
                <a:lnTo>
                  <a:pt x="6350" y="69850"/>
                </a:lnTo>
                <a:lnTo>
                  <a:pt x="0" y="95250"/>
                </a:lnTo>
                <a:lnTo>
                  <a:pt x="0" y="120650"/>
                </a:lnTo>
                <a:lnTo>
                  <a:pt x="0" y="146050"/>
                </a:lnTo>
                <a:lnTo>
                  <a:pt x="0" y="177800"/>
                </a:lnTo>
                <a:lnTo>
                  <a:pt x="12700" y="203200"/>
                </a:lnTo>
                <a:lnTo>
                  <a:pt x="38100" y="2222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SMARTINK"/>
          <p:cNvSpPr/>
          <p:nvPr/>
        </p:nvSpPr>
        <p:spPr bwMode="auto">
          <a:xfrm>
            <a:off x="3187700" y="2393950"/>
            <a:ext cx="76201" cy="114301"/>
          </a:xfrm>
          <a:custGeom>
            <a:avLst/>
            <a:gdLst/>
            <a:ahLst/>
            <a:cxnLst/>
            <a:rect l="0" t="0" r="0" b="0"/>
            <a:pathLst>
              <a:path w="76201" h="114301">
                <a:moveTo>
                  <a:pt x="50800" y="6350"/>
                </a:moveTo>
                <a:lnTo>
                  <a:pt x="38100" y="0"/>
                </a:lnTo>
                <a:lnTo>
                  <a:pt x="6350" y="12700"/>
                </a:lnTo>
                <a:lnTo>
                  <a:pt x="0" y="25400"/>
                </a:lnTo>
                <a:lnTo>
                  <a:pt x="0" y="57150"/>
                </a:lnTo>
                <a:lnTo>
                  <a:pt x="6350" y="76200"/>
                </a:lnTo>
                <a:lnTo>
                  <a:pt x="19050" y="88900"/>
                </a:lnTo>
                <a:lnTo>
                  <a:pt x="44450" y="107950"/>
                </a:lnTo>
                <a:lnTo>
                  <a:pt x="57150" y="114300"/>
                </a:lnTo>
                <a:lnTo>
                  <a:pt x="69850" y="107950"/>
                </a:lnTo>
                <a:lnTo>
                  <a:pt x="76200" y="82550"/>
                </a:lnTo>
                <a:lnTo>
                  <a:pt x="69850" y="63500"/>
                </a:lnTo>
                <a:lnTo>
                  <a:pt x="57150" y="31750"/>
                </a:lnTo>
                <a:lnTo>
                  <a:pt x="44450" y="19050"/>
                </a:lnTo>
                <a:lnTo>
                  <a:pt x="31750" y="12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SMARTINK"/>
          <p:cNvSpPr/>
          <p:nvPr/>
        </p:nvSpPr>
        <p:spPr bwMode="auto">
          <a:xfrm>
            <a:off x="3352800" y="2362200"/>
            <a:ext cx="12701" cy="165101"/>
          </a:xfrm>
          <a:custGeom>
            <a:avLst/>
            <a:gdLst/>
            <a:ahLst/>
            <a:cxnLst/>
            <a:rect l="0" t="0" r="0" b="0"/>
            <a:pathLst>
              <a:path w="12701" h="165101">
                <a:moveTo>
                  <a:pt x="0" y="0"/>
                </a:moveTo>
                <a:lnTo>
                  <a:pt x="0" y="25400"/>
                </a:lnTo>
                <a:lnTo>
                  <a:pt x="0" y="50800"/>
                </a:lnTo>
                <a:lnTo>
                  <a:pt x="0" y="69850"/>
                </a:lnTo>
                <a:lnTo>
                  <a:pt x="0" y="88900"/>
                </a:lnTo>
                <a:lnTo>
                  <a:pt x="0" y="120650"/>
                </a:lnTo>
                <a:lnTo>
                  <a:pt x="0" y="146050"/>
                </a:lnTo>
                <a:lnTo>
                  <a:pt x="6350" y="158750"/>
                </a:lnTo>
                <a:lnTo>
                  <a:pt x="12700" y="1651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SMARTINK"/>
          <p:cNvSpPr/>
          <p:nvPr/>
        </p:nvSpPr>
        <p:spPr bwMode="auto">
          <a:xfrm>
            <a:off x="3422650" y="2362200"/>
            <a:ext cx="6351" cy="171451"/>
          </a:xfrm>
          <a:custGeom>
            <a:avLst/>
            <a:gdLst/>
            <a:ahLst/>
            <a:cxnLst/>
            <a:rect l="0" t="0" r="0" b="0"/>
            <a:pathLst>
              <a:path w="6351" h="171451">
                <a:moveTo>
                  <a:pt x="6350" y="12700"/>
                </a:moveTo>
                <a:lnTo>
                  <a:pt x="0" y="0"/>
                </a:lnTo>
                <a:lnTo>
                  <a:pt x="0" y="38100"/>
                </a:lnTo>
                <a:lnTo>
                  <a:pt x="0" y="69850"/>
                </a:lnTo>
                <a:lnTo>
                  <a:pt x="6350" y="101600"/>
                </a:lnTo>
                <a:lnTo>
                  <a:pt x="6350" y="127000"/>
                </a:lnTo>
                <a:lnTo>
                  <a:pt x="6350" y="146050"/>
                </a:lnTo>
                <a:lnTo>
                  <a:pt x="6350" y="1714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SMARTINK"/>
          <p:cNvSpPr/>
          <p:nvPr/>
        </p:nvSpPr>
        <p:spPr bwMode="auto">
          <a:xfrm>
            <a:off x="3346450" y="2451100"/>
            <a:ext cx="88901" cy="19051"/>
          </a:xfrm>
          <a:custGeom>
            <a:avLst/>
            <a:gdLst/>
            <a:ahLst/>
            <a:cxnLst/>
            <a:rect l="0" t="0" r="0" b="0"/>
            <a:pathLst>
              <a:path w="88901" h="19051">
                <a:moveTo>
                  <a:pt x="6350" y="19050"/>
                </a:moveTo>
                <a:lnTo>
                  <a:pt x="0" y="6350"/>
                </a:lnTo>
                <a:lnTo>
                  <a:pt x="12700" y="0"/>
                </a:lnTo>
                <a:lnTo>
                  <a:pt x="44450" y="0"/>
                </a:lnTo>
                <a:lnTo>
                  <a:pt x="69850" y="0"/>
                </a:lnTo>
                <a:lnTo>
                  <a:pt x="889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SMARTINK"/>
          <p:cNvSpPr/>
          <p:nvPr/>
        </p:nvSpPr>
        <p:spPr bwMode="auto">
          <a:xfrm>
            <a:off x="3473450" y="2311400"/>
            <a:ext cx="63501" cy="209551"/>
          </a:xfrm>
          <a:custGeom>
            <a:avLst/>
            <a:gdLst/>
            <a:ahLst/>
            <a:cxnLst/>
            <a:rect l="0" t="0" r="0" b="0"/>
            <a:pathLst>
              <a:path w="63501" h="209551">
                <a:moveTo>
                  <a:pt x="0" y="0"/>
                </a:moveTo>
                <a:lnTo>
                  <a:pt x="12700" y="25400"/>
                </a:lnTo>
                <a:lnTo>
                  <a:pt x="25400" y="44450"/>
                </a:lnTo>
                <a:lnTo>
                  <a:pt x="38100" y="69850"/>
                </a:lnTo>
                <a:lnTo>
                  <a:pt x="50800" y="88900"/>
                </a:lnTo>
                <a:lnTo>
                  <a:pt x="57150" y="114300"/>
                </a:lnTo>
                <a:lnTo>
                  <a:pt x="63500" y="133350"/>
                </a:lnTo>
                <a:lnTo>
                  <a:pt x="63500" y="158750"/>
                </a:lnTo>
                <a:lnTo>
                  <a:pt x="57150" y="184150"/>
                </a:lnTo>
                <a:lnTo>
                  <a:pt x="50800" y="2095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SMARTINK"/>
          <p:cNvSpPr/>
          <p:nvPr/>
        </p:nvSpPr>
        <p:spPr bwMode="auto">
          <a:xfrm>
            <a:off x="3581400" y="2501900"/>
            <a:ext cx="95251" cy="127001"/>
          </a:xfrm>
          <a:custGeom>
            <a:avLst/>
            <a:gdLst/>
            <a:ahLst/>
            <a:cxnLst/>
            <a:rect l="0" t="0" r="0" b="0"/>
            <a:pathLst>
              <a:path w="95251" h="127001">
                <a:moveTo>
                  <a:pt x="6350" y="6350"/>
                </a:moveTo>
                <a:lnTo>
                  <a:pt x="25400" y="0"/>
                </a:lnTo>
                <a:lnTo>
                  <a:pt x="38100" y="6350"/>
                </a:lnTo>
                <a:lnTo>
                  <a:pt x="44450" y="19050"/>
                </a:lnTo>
                <a:lnTo>
                  <a:pt x="44450" y="44450"/>
                </a:lnTo>
                <a:lnTo>
                  <a:pt x="31750" y="69850"/>
                </a:lnTo>
                <a:lnTo>
                  <a:pt x="6350" y="101600"/>
                </a:lnTo>
                <a:lnTo>
                  <a:pt x="0" y="114300"/>
                </a:lnTo>
                <a:lnTo>
                  <a:pt x="12700" y="127000"/>
                </a:lnTo>
                <a:lnTo>
                  <a:pt x="31750" y="127000"/>
                </a:lnTo>
                <a:lnTo>
                  <a:pt x="57150" y="127000"/>
                </a:lnTo>
                <a:lnTo>
                  <a:pt x="76200" y="120650"/>
                </a:lnTo>
                <a:lnTo>
                  <a:pt x="95250" y="1206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SMARTINK"/>
          <p:cNvSpPr/>
          <p:nvPr/>
        </p:nvSpPr>
        <p:spPr bwMode="auto">
          <a:xfrm>
            <a:off x="3740150" y="2311400"/>
            <a:ext cx="63501" cy="190501"/>
          </a:xfrm>
          <a:custGeom>
            <a:avLst/>
            <a:gdLst/>
            <a:ahLst/>
            <a:cxnLst/>
            <a:rect l="0" t="0" r="0" b="0"/>
            <a:pathLst>
              <a:path w="63501" h="190501">
                <a:moveTo>
                  <a:pt x="63500" y="0"/>
                </a:moveTo>
                <a:lnTo>
                  <a:pt x="38100" y="12700"/>
                </a:lnTo>
                <a:lnTo>
                  <a:pt x="25400" y="44450"/>
                </a:lnTo>
                <a:lnTo>
                  <a:pt x="19050" y="63500"/>
                </a:lnTo>
                <a:lnTo>
                  <a:pt x="6350" y="88900"/>
                </a:lnTo>
                <a:lnTo>
                  <a:pt x="0" y="120650"/>
                </a:lnTo>
                <a:lnTo>
                  <a:pt x="0" y="146050"/>
                </a:lnTo>
                <a:lnTo>
                  <a:pt x="6350" y="171450"/>
                </a:lnTo>
                <a:lnTo>
                  <a:pt x="44450" y="184150"/>
                </a:lnTo>
                <a:lnTo>
                  <a:pt x="50800" y="1905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SMARTINK"/>
          <p:cNvSpPr/>
          <p:nvPr/>
        </p:nvSpPr>
        <p:spPr bwMode="auto">
          <a:xfrm>
            <a:off x="3873500" y="2419350"/>
            <a:ext cx="184151" cy="152401"/>
          </a:xfrm>
          <a:custGeom>
            <a:avLst/>
            <a:gdLst/>
            <a:ahLst/>
            <a:cxnLst/>
            <a:rect l="0" t="0" r="0" b="0"/>
            <a:pathLst>
              <a:path w="184151" h="152401">
                <a:moveTo>
                  <a:pt x="44450" y="19050"/>
                </a:moveTo>
                <a:lnTo>
                  <a:pt x="38100" y="6350"/>
                </a:lnTo>
                <a:lnTo>
                  <a:pt x="25400" y="0"/>
                </a:lnTo>
                <a:lnTo>
                  <a:pt x="6350" y="6350"/>
                </a:lnTo>
                <a:lnTo>
                  <a:pt x="0" y="19050"/>
                </a:lnTo>
                <a:lnTo>
                  <a:pt x="0" y="38100"/>
                </a:lnTo>
                <a:lnTo>
                  <a:pt x="6350" y="50800"/>
                </a:lnTo>
                <a:lnTo>
                  <a:pt x="19050" y="57150"/>
                </a:lnTo>
                <a:lnTo>
                  <a:pt x="31750" y="44450"/>
                </a:lnTo>
                <a:lnTo>
                  <a:pt x="38100" y="31750"/>
                </a:lnTo>
                <a:lnTo>
                  <a:pt x="50800" y="44450"/>
                </a:lnTo>
                <a:lnTo>
                  <a:pt x="82550" y="44450"/>
                </a:lnTo>
                <a:lnTo>
                  <a:pt x="114300" y="31750"/>
                </a:lnTo>
                <a:lnTo>
                  <a:pt x="120650" y="19050"/>
                </a:lnTo>
                <a:lnTo>
                  <a:pt x="107950" y="12700"/>
                </a:lnTo>
                <a:lnTo>
                  <a:pt x="95250" y="19050"/>
                </a:lnTo>
                <a:lnTo>
                  <a:pt x="82550" y="31750"/>
                </a:lnTo>
                <a:lnTo>
                  <a:pt x="76200" y="44450"/>
                </a:lnTo>
                <a:lnTo>
                  <a:pt x="82550" y="63500"/>
                </a:lnTo>
                <a:lnTo>
                  <a:pt x="95250" y="69850"/>
                </a:lnTo>
                <a:lnTo>
                  <a:pt x="114300" y="50800"/>
                </a:lnTo>
                <a:lnTo>
                  <a:pt x="120650" y="38100"/>
                </a:lnTo>
                <a:lnTo>
                  <a:pt x="114300" y="63500"/>
                </a:lnTo>
                <a:lnTo>
                  <a:pt x="107950" y="88900"/>
                </a:lnTo>
                <a:lnTo>
                  <a:pt x="101600" y="120650"/>
                </a:lnTo>
                <a:lnTo>
                  <a:pt x="101600" y="139700"/>
                </a:lnTo>
                <a:lnTo>
                  <a:pt x="114300" y="152400"/>
                </a:lnTo>
                <a:lnTo>
                  <a:pt x="133350" y="146050"/>
                </a:lnTo>
                <a:lnTo>
                  <a:pt x="165100" y="114300"/>
                </a:lnTo>
                <a:lnTo>
                  <a:pt x="184150" y="1016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SMARTINK"/>
          <p:cNvSpPr/>
          <p:nvPr/>
        </p:nvSpPr>
        <p:spPr bwMode="auto">
          <a:xfrm>
            <a:off x="4076700" y="2286000"/>
            <a:ext cx="82551" cy="266701"/>
          </a:xfrm>
          <a:custGeom>
            <a:avLst/>
            <a:gdLst/>
            <a:ahLst/>
            <a:cxnLst/>
            <a:rect l="0" t="0" r="0" b="0"/>
            <a:pathLst>
              <a:path w="82551" h="266701">
                <a:moveTo>
                  <a:pt x="0" y="0"/>
                </a:moveTo>
                <a:lnTo>
                  <a:pt x="38100" y="25400"/>
                </a:lnTo>
                <a:lnTo>
                  <a:pt x="50800" y="50800"/>
                </a:lnTo>
                <a:lnTo>
                  <a:pt x="69850" y="76200"/>
                </a:lnTo>
                <a:lnTo>
                  <a:pt x="76200" y="95250"/>
                </a:lnTo>
                <a:lnTo>
                  <a:pt x="82550" y="114300"/>
                </a:lnTo>
                <a:lnTo>
                  <a:pt x="82550" y="133350"/>
                </a:lnTo>
                <a:lnTo>
                  <a:pt x="76200" y="177800"/>
                </a:lnTo>
                <a:lnTo>
                  <a:pt x="69850" y="203200"/>
                </a:lnTo>
                <a:lnTo>
                  <a:pt x="50800" y="234950"/>
                </a:lnTo>
                <a:lnTo>
                  <a:pt x="31750" y="266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SMARTINK"/>
          <p:cNvSpPr/>
          <p:nvPr/>
        </p:nvSpPr>
        <p:spPr bwMode="auto">
          <a:xfrm>
            <a:off x="4419600" y="2419350"/>
            <a:ext cx="622301" cy="12701"/>
          </a:xfrm>
          <a:custGeom>
            <a:avLst/>
            <a:gdLst/>
            <a:ahLst/>
            <a:cxnLst/>
            <a:rect l="0" t="0" r="0" b="0"/>
            <a:pathLst>
              <a:path w="622301" h="12701">
                <a:moveTo>
                  <a:pt x="0" y="12700"/>
                </a:moveTo>
                <a:lnTo>
                  <a:pt x="25400" y="12700"/>
                </a:lnTo>
                <a:lnTo>
                  <a:pt x="44450" y="12700"/>
                </a:lnTo>
                <a:lnTo>
                  <a:pt x="69850" y="12700"/>
                </a:lnTo>
                <a:lnTo>
                  <a:pt x="88900" y="12700"/>
                </a:lnTo>
                <a:lnTo>
                  <a:pt x="120650" y="12700"/>
                </a:lnTo>
                <a:lnTo>
                  <a:pt x="139700" y="12700"/>
                </a:lnTo>
                <a:lnTo>
                  <a:pt x="158750" y="12700"/>
                </a:lnTo>
                <a:lnTo>
                  <a:pt x="184150" y="12700"/>
                </a:lnTo>
                <a:lnTo>
                  <a:pt x="203200" y="12700"/>
                </a:lnTo>
                <a:lnTo>
                  <a:pt x="228600" y="12700"/>
                </a:lnTo>
                <a:lnTo>
                  <a:pt x="247650" y="12700"/>
                </a:lnTo>
                <a:lnTo>
                  <a:pt x="273050" y="12700"/>
                </a:lnTo>
                <a:lnTo>
                  <a:pt x="298450" y="12700"/>
                </a:lnTo>
                <a:lnTo>
                  <a:pt x="323850" y="12700"/>
                </a:lnTo>
                <a:lnTo>
                  <a:pt x="342900" y="12700"/>
                </a:lnTo>
                <a:lnTo>
                  <a:pt x="368300" y="12700"/>
                </a:lnTo>
                <a:lnTo>
                  <a:pt x="393700" y="12700"/>
                </a:lnTo>
                <a:lnTo>
                  <a:pt x="412750" y="12700"/>
                </a:lnTo>
                <a:lnTo>
                  <a:pt x="431800" y="12700"/>
                </a:lnTo>
                <a:lnTo>
                  <a:pt x="450850" y="12700"/>
                </a:lnTo>
                <a:lnTo>
                  <a:pt x="469900" y="12700"/>
                </a:lnTo>
                <a:lnTo>
                  <a:pt x="488950" y="12700"/>
                </a:lnTo>
                <a:lnTo>
                  <a:pt x="508000" y="12700"/>
                </a:lnTo>
                <a:lnTo>
                  <a:pt x="533400" y="6350"/>
                </a:lnTo>
                <a:lnTo>
                  <a:pt x="558800" y="6350"/>
                </a:lnTo>
                <a:lnTo>
                  <a:pt x="590550" y="0"/>
                </a:lnTo>
                <a:lnTo>
                  <a:pt x="6223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SMARTINK"/>
          <p:cNvSpPr/>
          <p:nvPr/>
        </p:nvSpPr>
        <p:spPr bwMode="auto">
          <a:xfrm>
            <a:off x="4832350" y="2317750"/>
            <a:ext cx="234951" cy="209551"/>
          </a:xfrm>
          <a:custGeom>
            <a:avLst/>
            <a:gdLst/>
            <a:ahLst/>
            <a:cxnLst/>
            <a:rect l="0" t="0" r="0" b="0"/>
            <a:pathLst>
              <a:path w="234951" h="209551">
                <a:moveTo>
                  <a:pt x="12700" y="6350"/>
                </a:moveTo>
                <a:lnTo>
                  <a:pt x="0" y="0"/>
                </a:lnTo>
                <a:lnTo>
                  <a:pt x="38100" y="6350"/>
                </a:lnTo>
                <a:lnTo>
                  <a:pt x="63500" y="12700"/>
                </a:lnTo>
                <a:lnTo>
                  <a:pt x="95250" y="19050"/>
                </a:lnTo>
                <a:lnTo>
                  <a:pt x="114300" y="25400"/>
                </a:lnTo>
                <a:lnTo>
                  <a:pt x="127000" y="31750"/>
                </a:lnTo>
                <a:lnTo>
                  <a:pt x="158750" y="38100"/>
                </a:lnTo>
                <a:lnTo>
                  <a:pt x="190500" y="44450"/>
                </a:lnTo>
                <a:lnTo>
                  <a:pt x="222250" y="57150"/>
                </a:lnTo>
                <a:lnTo>
                  <a:pt x="234950" y="63500"/>
                </a:lnTo>
                <a:lnTo>
                  <a:pt x="228600" y="82550"/>
                </a:lnTo>
                <a:lnTo>
                  <a:pt x="215900" y="101600"/>
                </a:lnTo>
                <a:lnTo>
                  <a:pt x="190500" y="127000"/>
                </a:lnTo>
                <a:lnTo>
                  <a:pt x="165100" y="152400"/>
                </a:lnTo>
                <a:lnTo>
                  <a:pt x="133350" y="177800"/>
                </a:lnTo>
                <a:lnTo>
                  <a:pt x="107950" y="2095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SMARTINK"/>
          <p:cNvSpPr/>
          <p:nvPr/>
        </p:nvSpPr>
        <p:spPr bwMode="auto">
          <a:xfrm>
            <a:off x="5334000" y="2298700"/>
            <a:ext cx="133351" cy="190501"/>
          </a:xfrm>
          <a:custGeom>
            <a:avLst/>
            <a:gdLst/>
            <a:ahLst/>
            <a:cxnLst/>
            <a:rect l="0" t="0" r="0" b="0"/>
            <a:pathLst>
              <a:path w="133351" h="190501">
                <a:moveTo>
                  <a:pt x="133350" y="44450"/>
                </a:moveTo>
                <a:lnTo>
                  <a:pt x="127000" y="31750"/>
                </a:lnTo>
                <a:lnTo>
                  <a:pt x="120650" y="19050"/>
                </a:lnTo>
                <a:lnTo>
                  <a:pt x="95250" y="0"/>
                </a:lnTo>
                <a:lnTo>
                  <a:pt x="76200" y="0"/>
                </a:lnTo>
                <a:lnTo>
                  <a:pt x="63500" y="6350"/>
                </a:lnTo>
                <a:lnTo>
                  <a:pt x="31750" y="31750"/>
                </a:lnTo>
                <a:lnTo>
                  <a:pt x="12700" y="57150"/>
                </a:lnTo>
                <a:lnTo>
                  <a:pt x="0" y="88900"/>
                </a:lnTo>
                <a:lnTo>
                  <a:pt x="0" y="120650"/>
                </a:lnTo>
                <a:lnTo>
                  <a:pt x="6350" y="133350"/>
                </a:lnTo>
                <a:lnTo>
                  <a:pt x="19050" y="165100"/>
                </a:lnTo>
                <a:lnTo>
                  <a:pt x="31750" y="177800"/>
                </a:lnTo>
                <a:lnTo>
                  <a:pt x="44450" y="184150"/>
                </a:lnTo>
                <a:lnTo>
                  <a:pt x="76200" y="184150"/>
                </a:lnTo>
                <a:lnTo>
                  <a:pt x="101600" y="1905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SMARTINK"/>
          <p:cNvSpPr/>
          <p:nvPr/>
        </p:nvSpPr>
        <p:spPr bwMode="auto">
          <a:xfrm>
            <a:off x="5480050" y="2413000"/>
            <a:ext cx="101601" cy="69851"/>
          </a:xfrm>
          <a:custGeom>
            <a:avLst/>
            <a:gdLst/>
            <a:ahLst/>
            <a:cxnLst/>
            <a:rect l="0" t="0" r="0" b="0"/>
            <a:pathLst>
              <a:path w="101601" h="69851">
                <a:moveTo>
                  <a:pt x="63500" y="12700"/>
                </a:moveTo>
                <a:lnTo>
                  <a:pt x="50800" y="0"/>
                </a:lnTo>
                <a:lnTo>
                  <a:pt x="31750" y="6350"/>
                </a:lnTo>
                <a:lnTo>
                  <a:pt x="12700" y="19050"/>
                </a:lnTo>
                <a:lnTo>
                  <a:pt x="6350" y="31750"/>
                </a:lnTo>
                <a:lnTo>
                  <a:pt x="0" y="44450"/>
                </a:lnTo>
                <a:lnTo>
                  <a:pt x="12700" y="57150"/>
                </a:lnTo>
                <a:lnTo>
                  <a:pt x="25400" y="50800"/>
                </a:lnTo>
                <a:lnTo>
                  <a:pt x="31750" y="38100"/>
                </a:lnTo>
                <a:lnTo>
                  <a:pt x="44450" y="31750"/>
                </a:lnTo>
                <a:lnTo>
                  <a:pt x="57150" y="44450"/>
                </a:lnTo>
                <a:lnTo>
                  <a:pt x="82550" y="63500"/>
                </a:lnTo>
                <a:lnTo>
                  <a:pt x="101600" y="698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SMARTINK"/>
          <p:cNvSpPr/>
          <p:nvPr/>
        </p:nvSpPr>
        <p:spPr bwMode="auto">
          <a:xfrm>
            <a:off x="5657850" y="2298700"/>
            <a:ext cx="133351" cy="165101"/>
          </a:xfrm>
          <a:custGeom>
            <a:avLst/>
            <a:gdLst/>
            <a:ahLst/>
            <a:cxnLst/>
            <a:rect l="0" t="0" r="0" b="0"/>
            <a:pathLst>
              <a:path w="133351" h="165101">
                <a:moveTo>
                  <a:pt x="0" y="6350"/>
                </a:moveTo>
                <a:lnTo>
                  <a:pt x="19050" y="6350"/>
                </a:lnTo>
                <a:lnTo>
                  <a:pt x="44450" y="6350"/>
                </a:lnTo>
                <a:lnTo>
                  <a:pt x="69850" y="6350"/>
                </a:lnTo>
                <a:lnTo>
                  <a:pt x="95250" y="6350"/>
                </a:lnTo>
                <a:lnTo>
                  <a:pt x="114300" y="6350"/>
                </a:lnTo>
                <a:lnTo>
                  <a:pt x="133350" y="6350"/>
                </a:lnTo>
                <a:lnTo>
                  <a:pt x="101600" y="0"/>
                </a:lnTo>
                <a:lnTo>
                  <a:pt x="76200" y="0"/>
                </a:lnTo>
                <a:lnTo>
                  <a:pt x="63500" y="6350"/>
                </a:lnTo>
                <a:lnTo>
                  <a:pt x="63500" y="31750"/>
                </a:lnTo>
                <a:lnTo>
                  <a:pt x="63500" y="57150"/>
                </a:lnTo>
                <a:lnTo>
                  <a:pt x="69850" y="82550"/>
                </a:lnTo>
                <a:lnTo>
                  <a:pt x="76200" y="107950"/>
                </a:lnTo>
                <a:lnTo>
                  <a:pt x="76200" y="133350"/>
                </a:lnTo>
                <a:lnTo>
                  <a:pt x="76200" y="158750"/>
                </a:lnTo>
                <a:lnTo>
                  <a:pt x="82550" y="1651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584" name="SMARTINK"/>
          <p:cNvSpPr/>
          <p:nvPr/>
        </p:nvSpPr>
        <p:spPr bwMode="auto">
          <a:xfrm>
            <a:off x="5689600" y="2463800"/>
            <a:ext cx="114301" cy="19051"/>
          </a:xfrm>
          <a:custGeom>
            <a:avLst/>
            <a:gdLst/>
            <a:ahLst/>
            <a:cxnLst/>
            <a:rect l="0" t="0" r="0" b="0"/>
            <a:pathLst>
              <a:path w="114301" h="19051">
                <a:moveTo>
                  <a:pt x="12700" y="19050"/>
                </a:moveTo>
                <a:lnTo>
                  <a:pt x="0" y="12700"/>
                </a:lnTo>
                <a:lnTo>
                  <a:pt x="25400" y="12700"/>
                </a:lnTo>
                <a:lnTo>
                  <a:pt x="50800" y="6350"/>
                </a:lnTo>
                <a:lnTo>
                  <a:pt x="76200" y="0"/>
                </a:lnTo>
                <a:lnTo>
                  <a:pt x="107950" y="0"/>
                </a:lnTo>
                <a:lnTo>
                  <a:pt x="1143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585" name="SMARTINK"/>
          <p:cNvSpPr/>
          <p:nvPr/>
        </p:nvSpPr>
        <p:spPr bwMode="auto">
          <a:xfrm>
            <a:off x="5835650" y="2451100"/>
            <a:ext cx="107951" cy="120651"/>
          </a:xfrm>
          <a:custGeom>
            <a:avLst/>
            <a:gdLst/>
            <a:ahLst/>
            <a:cxnLst/>
            <a:rect l="0" t="0" r="0" b="0"/>
            <a:pathLst>
              <a:path w="107951" h="120651">
                <a:moveTo>
                  <a:pt x="0" y="19050"/>
                </a:moveTo>
                <a:lnTo>
                  <a:pt x="25400" y="0"/>
                </a:lnTo>
                <a:lnTo>
                  <a:pt x="44450" y="0"/>
                </a:lnTo>
                <a:lnTo>
                  <a:pt x="57150" y="6350"/>
                </a:lnTo>
                <a:lnTo>
                  <a:pt x="63500" y="19050"/>
                </a:lnTo>
                <a:lnTo>
                  <a:pt x="63500" y="44450"/>
                </a:lnTo>
                <a:lnTo>
                  <a:pt x="50800" y="63500"/>
                </a:lnTo>
                <a:lnTo>
                  <a:pt x="25400" y="88900"/>
                </a:lnTo>
                <a:lnTo>
                  <a:pt x="19050" y="101600"/>
                </a:lnTo>
                <a:lnTo>
                  <a:pt x="25400" y="114300"/>
                </a:lnTo>
                <a:lnTo>
                  <a:pt x="38100" y="120650"/>
                </a:lnTo>
                <a:lnTo>
                  <a:pt x="63500" y="114300"/>
                </a:lnTo>
                <a:lnTo>
                  <a:pt x="95250" y="107950"/>
                </a:lnTo>
                <a:lnTo>
                  <a:pt x="107950" y="1079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588" name="SMARTINK"/>
          <p:cNvSpPr/>
          <p:nvPr/>
        </p:nvSpPr>
        <p:spPr bwMode="auto">
          <a:xfrm>
            <a:off x="6019800" y="2286000"/>
            <a:ext cx="69851" cy="184151"/>
          </a:xfrm>
          <a:custGeom>
            <a:avLst/>
            <a:gdLst/>
            <a:ahLst/>
            <a:cxnLst/>
            <a:rect l="0" t="0" r="0" b="0"/>
            <a:pathLst>
              <a:path w="69851" h="184151">
                <a:moveTo>
                  <a:pt x="69850" y="0"/>
                </a:moveTo>
                <a:lnTo>
                  <a:pt x="57150" y="6350"/>
                </a:lnTo>
                <a:lnTo>
                  <a:pt x="44450" y="25400"/>
                </a:lnTo>
                <a:lnTo>
                  <a:pt x="31750" y="57150"/>
                </a:lnTo>
                <a:lnTo>
                  <a:pt x="19050" y="82550"/>
                </a:lnTo>
                <a:lnTo>
                  <a:pt x="6350" y="114300"/>
                </a:lnTo>
                <a:lnTo>
                  <a:pt x="0" y="127000"/>
                </a:lnTo>
                <a:lnTo>
                  <a:pt x="6350" y="146050"/>
                </a:lnTo>
                <a:lnTo>
                  <a:pt x="19050" y="171450"/>
                </a:lnTo>
                <a:lnTo>
                  <a:pt x="38100" y="177800"/>
                </a:lnTo>
                <a:lnTo>
                  <a:pt x="50800" y="184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593" name="SMARTINK"/>
          <p:cNvSpPr/>
          <p:nvPr/>
        </p:nvSpPr>
        <p:spPr bwMode="auto">
          <a:xfrm>
            <a:off x="6140450" y="2374900"/>
            <a:ext cx="260351" cy="139701"/>
          </a:xfrm>
          <a:custGeom>
            <a:avLst/>
            <a:gdLst/>
            <a:ahLst/>
            <a:cxnLst/>
            <a:rect l="0" t="0" r="0" b="0"/>
            <a:pathLst>
              <a:path w="260351" h="139701">
                <a:moveTo>
                  <a:pt x="76200" y="19050"/>
                </a:moveTo>
                <a:lnTo>
                  <a:pt x="69850" y="6350"/>
                </a:lnTo>
                <a:lnTo>
                  <a:pt x="44450" y="0"/>
                </a:lnTo>
                <a:lnTo>
                  <a:pt x="25400" y="6350"/>
                </a:lnTo>
                <a:lnTo>
                  <a:pt x="12700" y="19050"/>
                </a:lnTo>
                <a:lnTo>
                  <a:pt x="6350" y="31750"/>
                </a:lnTo>
                <a:lnTo>
                  <a:pt x="0" y="44450"/>
                </a:lnTo>
                <a:lnTo>
                  <a:pt x="12700" y="57150"/>
                </a:lnTo>
                <a:lnTo>
                  <a:pt x="31750" y="63500"/>
                </a:lnTo>
                <a:lnTo>
                  <a:pt x="38100" y="50800"/>
                </a:lnTo>
                <a:lnTo>
                  <a:pt x="50800" y="38100"/>
                </a:lnTo>
                <a:lnTo>
                  <a:pt x="57150" y="25400"/>
                </a:lnTo>
                <a:lnTo>
                  <a:pt x="63500" y="38100"/>
                </a:lnTo>
                <a:lnTo>
                  <a:pt x="76200" y="50800"/>
                </a:lnTo>
                <a:lnTo>
                  <a:pt x="95250" y="57150"/>
                </a:lnTo>
                <a:lnTo>
                  <a:pt x="120650" y="57150"/>
                </a:lnTo>
                <a:lnTo>
                  <a:pt x="152400" y="57150"/>
                </a:lnTo>
                <a:lnTo>
                  <a:pt x="171450" y="50800"/>
                </a:lnTo>
                <a:lnTo>
                  <a:pt x="184150" y="44450"/>
                </a:lnTo>
                <a:lnTo>
                  <a:pt x="177800" y="25400"/>
                </a:lnTo>
                <a:lnTo>
                  <a:pt x="158750" y="25400"/>
                </a:lnTo>
                <a:lnTo>
                  <a:pt x="139700" y="31750"/>
                </a:lnTo>
                <a:lnTo>
                  <a:pt x="133350" y="50800"/>
                </a:lnTo>
                <a:lnTo>
                  <a:pt x="152400" y="57150"/>
                </a:lnTo>
                <a:lnTo>
                  <a:pt x="171450" y="50800"/>
                </a:lnTo>
                <a:lnTo>
                  <a:pt x="184150" y="38100"/>
                </a:lnTo>
                <a:lnTo>
                  <a:pt x="177800" y="63500"/>
                </a:lnTo>
                <a:lnTo>
                  <a:pt x="177800" y="88900"/>
                </a:lnTo>
                <a:lnTo>
                  <a:pt x="177800" y="120650"/>
                </a:lnTo>
                <a:lnTo>
                  <a:pt x="184150" y="139700"/>
                </a:lnTo>
                <a:lnTo>
                  <a:pt x="209550" y="120650"/>
                </a:lnTo>
                <a:lnTo>
                  <a:pt x="234950" y="88900"/>
                </a:lnTo>
                <a:lnTo>
                  <a:pt x="260350" y="635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594" name="SMARTINK"/>
          <p:cNvSpPr/>
          <p:nvPr/>
        </p:nvSpPr>
        <p:spPr bwMode="auto">
          <a:xfrm>
            <a:off x="6419850" y="2209800"/>
            <a:ext cx="95251" cy="323851"/>
          </a:xfrm>
          <a:custGeom>
            <a:avLst/>
            <a:gdLst/>
            <a:ahLst/>
            <a:cxnLst/>
            <a:rect l="0" t="0" r="0" b="0"/>
            <a:pathLst>
              <a:path w="95251" h="323851">
                <a:moveTo>
                  <a:pt x="6350" y="12700"/>
                </a:moveTo>
                <a:lnTo>
                  <a:pt x="0" y="0"/>
                </a:lnTo>
                <a:lnTo>
                  <a:pt x="19050" y="31750"/>
                </a:lnTo>
                <a:lnTo>
                  <a:pt x="38100" y="63500"/>
                </a:lnTo>
                <a:lnTo>
                  <a:pt x="50800" y="76200"/>
                </a:lnTo>
                <a:lnTo>
                  <a:pt x="63500" y="95250"/>
                </a:lnTo>
                <a:lnTo>
                  <a:pt x="69850" y="114300"/>
                </a:lnTo>
                <a:lnTo>
                  <a:pt x="82550" y="133350"/>
                </a:lnTo>
                <a:lnTo>
                  <a:pt x="88900" y="152400"/>
                </a:lnTo>
                <a:lnTo>
                  <a:pt x="95250" y="171450"/>
                </a:lnTo>
                <a:lnTo>
                  <a:pt x="95250" y="203200"/>
                </a:lnTo>
                <a:lnTo>
                  <a:pt x="95250" y="234950"/>
                </a:lnTo>
                <a:lnTo>
                  <a:pt x="82550" y="260350"/>
                </a:lnTo>
                <a:lnTo>
                  <a:pt x="63500" y="292100"/>
                </a:lnTo>
                <a:lnTo>
                  <a:pt x="44450" y="311150"/>
                </a:lnTo>
                <a:lnTo>
                  <a:pt x="31750" y="323850"/>
                </a:lnTo>
                <a:lnTo>
                  <a:pt x="19050" y="3238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595" name="SMARTINK"/>
          <p:cNvSpPr/>
          <p:nvPr/>
        </p:nvSpPr>
        <p:spPr bwMode="auto">
          <a:xfrm>
            <a:off x="6826250" y="2228850"/>
            <a:ext cx="1" cy="241301"/>
          </a:xfrm>
          <a:custGeom>
            <a:avLst/>
            <a:gdLst/>
            <a:ahLst/>
            <a:cxnLst/>
            <a:rect l="0" t="0" r="0" b="0"/>
            <a:pathLst>
              <a:path w="1" h="241301">
                <a:moveTo>
                  <a:pt x="0" y="0"/>
                </a:moveTo>
                <a:lnTo>
                  <a:pt x="0" y="31750"/>
                </a:lnTo>
                <a:lnTo>
                  <a:pt x="0" y="50800"/>
                </a:lnTo>
                <a:lnTo>
                  <a:pt x="0" y="82550"/>
                </a:lnTo>
                <a:lnTo>
                  <a:pt x="0" y="101600"/>
                </a:lnTo>
                <a:lnTo>
                  <a:pt x="0" y="133350"/>
                </a:lnTo>
                <a:lnTo>
                  <a:pt x="0" y="158750"/>
                </a:lnTo>
                <a:lnTo>
                  <a:pt x="0" y="177800"/>
                </a:lnTo>
                <a:lnTo>
                  <a:pt x="0" y="209550"/>
                </a:lnTo>
                <a:lnTo>
                  <a:pt x="0" y="2413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596" name="SMARTINK"/>
          <p:cNvSpPr/>
          <p:nvPr/>
        </p:nvSpPr>
        <p:spPr bwMode="auto">
          <a:xfrm>
            <a:off x="6692900" y="2355850"/>
            <a:ext cx="298451" cy="19051"/>
          </a:xfrm>
          <a:custGeom>
            <a:avLst/>
            <a:gdLst/>
            <a:ahLst/>
            <a:cxnLst/>
            <a:rect l="0" t="0" r="0" b="0"/>
            <a:pathLst>
              <a:path w="298451" h="19051">
                <a:moveTo>
                  <a:pt x="12700" y="19050"/>
                </a:moveTo>
                <a:lnTo>
                  <a:pt x="0" y="12700"/>
                </a:lnTo>
                <a:lnTo>
                  <a:pt x="31750" y="12700"/>
                </a:lnTo>
                <a:lnTo>
                  <a:pt x="63500" y="12700"/>
                </a:lnTo>
                <a:lnTo>
                  <a:pt x="82550" y="12700"/>
                </a:lnTo>
                <a:lnTo>
                  <a:pt x="101600" y="12700"/>
                </a:lnTo>
                <a:lnTo>
                  <a:pt x="120650" y="12700"/>
                </a:lnTo>
                <a:lnTo>
                  <a:pt x="139700" y="12700"/>
                </a:lnTo>
                <a:lnTo>
                  <a:pt x="158750" y="12700"/>
                </a:lnTo>
                <a:lnTo>
                  <a:pt x="177800" y="12700"/>
                </a:lnTo>
                <a:lnTo>
                  <a:pt x="209550" y="12700"/>
                </a:lnTo>
                <a:lnTo>
                  <a:pt x="234950" y="6350"/>
                </a:lnTo>
                <a:lnTo>
                  <a:pt x="266700" y="6350"/>
                </a:lnTo>
                <a:lnTo>
                  <a:pt x="2984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597" name="SMARTINK"/>
          <p:cNvSpPr/>
          <p:nvPr/>
        </p:nvSpPr>
        <p:spPr bwMode="auto">
          <a:xfrm>
            <a:off x="7429500" y="2235200"/>
            <a:ext cx="31751" cy="260351"/>
          </a:xfrm>
          <a:custGeom>
            <a:avLst/>
            <a:gdLst/>
            <a:ahLst/>
            <a:cxnLst/>
            <a:rect l="0" t="0" r="0" b="0"/>
            <a:pathLst>
              <a:path w="31751" h="260351">
                <a:moveTo>
                  <a:pt x="31750" y="0"/>
                </a:moveTo>
                <a:lnTo>
                  <a:pt x="31750" y="25400"/>
                </a:lnTo>
                <a:lnTo>
                  <a:pt x="31750" y="57150"/>
                </a:lnTo>
                <a:lnTo>
                  <a:pt x="25400" y="82550"/>
                </a:lnTo>
                <a:lnTo>
                  <a:pt x="19050" y="114300"/>
                </a:lnTo>
                <a:lnTo>
                  <a:pt x="12700" y="146050"/>
                </a:lnTo>
                <a:lnTo>
                  <a:pt x="6350" y="171450"/>
                </a:lnTo>
                <a:lnTo>
                  <a:pt x="0" y="196850"/>
                </a:lnTo>
                <a:lnTo>
                  <a:pt x="0" y="228600"/>
                </a:lnTo>
                <a:lnTo>
                  <a:pt x="0" y="247650"/>
                </a:lnTo>
                <a:lnTo>
                  <a:pt x="12700" y="260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598" name="SMARTINK"/>
          <p:cNvSpPr/>
          <p:nvPr/>
        </p:nvSpPr>
        <p:spPr bwMode="auto">
          <a:xfrm>
            <a:off x="7556500" y="2260600"/>
            <a:ext cx="31751" cy="222251"/>
          </a:xfrm>
          <a:custGeom>
            <a:avLst/>
            <a:gdLst/>
            <a:ahLst/>
            <a:cxnLst/>
            <a:rect l="0" t="0" r="0" b="0"/>
            <a:pathLst>
              <a:path w="31751" h="222251">
                <a:moveTo>
                  <a:pt x="31750" y="0"/>
                </a:moveTo>
                <a:lnTo>
                  <a:pt x="19050" y="19050"/>
                </a:lnTo>
                <a:lnTo>
                  <a:pt x="12700" y="38100"/>
                </a:lnTo>
                <a:lnTo>
                  <a:pt x="12700" y="63500"/>
                </a:lnTo>
                <a:lnTo>
                  <a:pt x="6350" y="88900"/>
                </a:lnTo>
                <a:lnTo>
                  <a:pt x="6350" y="114300"/>
                </a:lnTo>
                <a:lnTo>
                  <a:pt x="0" y="139700"/>
                </a:lnTo>
                <a:lnTo>
                  <a:pt x="0" y="171450"/>
                </a:lnTo>
                <a:lnTo>
                  <a:pt x="0" y="203200"/>
                </a:lnTo>
                <a:lnTo>
                  <a:pt x="0" y="2222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599" name="SMARTINK"/>
          <p:cNvSpPr/>
          <p:nvPr/>
        </p:nvSpPr>
        <p:spPr bwMode="auto">
          <a:xfrm>
            <a:off x="7416800" y="2393950"/>
            <a:ext cx="152401" cy="38101"/>
          </a:xfrm>
          <a:custGeom>
            <a:avLst/>
            <a:gdLst/>
            <a:ahLst/>
            <a:cxnLst/>
            <a:rect l="0" t="0" r="0" b="0"/>
            <a:pathLst>
              <a:path w="152401" h="38101">
                <a:moveTo>
                  <a:pt x="12700" y="38100"/>
                </a:moveTo>
                <a:lnTo>
                  <a:pt x="0" y="25400"/>
                </a:lnTo>
                <a:lnTo>
                  <a:pt x="25400" y="12700"/>
                </a:lnTo>
                <a:lnTo>
                  <a:pt x="50800" y="12700"/>
                </a:lnTo>
                <a:lnTo>
                  <a:pt x="76200" y="6350"/>
                </a:lnTo>
                <a:lnTo>
                  <a:pt x="101600" y="0"/>
                </a:lnTo>
                <a:lnTo>
                  <a:pt x="127000" y="0"/>
                </a:lnTo>
                <a:lnTo>
                  <a:pt x="15240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00" name="SMARTINK"/>
          <p:cNvSpPr/>
          <p:nvPr/>
        </p:nvSpPr>
        <p:spPr bwMode="auto">
          <a:xfrm>
            <a:off x="7620000" y="2463800"/>
            <a:ext cx="88901" cy="101601"/>
          </a:xfrm>
          <a:custGeom>
            <a:avLst/>
            <a:gdLst/>
            <a:ahLst/>
            <a:cxnLst/>
            <a:rect l="0" t="0" r="0" b="0"/>
            <a:pathLst>
              <a:path w="88901" h="101601">
                <a:moveTo>
                  <a:pt x="12700" y="0"/>
                </a:moveTo>
                <a:lnTo>
                  <a:pt x="31750" y="0"/>
                </a:lnTo>
                <a:lnTo>
                  <a:pt x="44450" y="12700"/>
                </a:lnTo>
                <a:lnTo>
                  <a:pt x="50800" y="25400"/>
                </a:lnTo>
                <a:lnTo>
                  <a:pt x="44450" y="38100"/>
                </a:lnTo>
                <a:lnTo>
                  <a:pt x="31750" y="57150"/>
                </a:lnTo>
                <a:lnTo>
                  <a:pt x="0" y="82550"/>
                </a:lnTo>
                <a:lnTo>
                  <a:pt x="0" y="101600"/>
                </a:lnTo>
                <a:lnTo>
                  <a:pt x="44450" y="95250"/>
                </a:lnTo>
                <a:lnTo>
                  <a:pt x="76200" y="95250"/>
                </a:lnTo>
                <a:lnTo>
                  <a:pt x="88900" y="952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01" name="SMARTINK"/>
          <p:cNvSpPr/>
          <p:nvPr/>
        </p:nvSpPr>
        <p:spPr bwMode="auto">
          <a:xfrm>
            <a:off x="7772400" y="2286000"/>
            <a:ext cx="158751" cy="196851"/>
          </a:xfrm>
          <a:custGeom>
            <a:avLst/>
            <a:gdLst/>
            <a:ahLst/>
            <a:cxnLst/>
            <a:rect l="0" t="0" r="0" b="0"/>
            <a:pathLst>
              <a:path w="158751" h="196851">
                <a:moveTo>
                  <a:pt x="114300" y="38100"/>
                </a:moveTo>
                <a:lnTo>
                  <a:pt x="101600" y="12700"/>
                </a:lnTo>
                <a:lnTo>
                  <a:pt x="88900" y="0"/>
                </a:lnTo>
                <a:lnTo>
                  <a:pt x="57150" y="0"/>
                </a:lnTo>
                <a:lnTo>
                  <a:pt x="38100" y="19050"/>
                </a:lnTo>
                <a:lnTo>
                  <a:pt x="19050" y="38100"/>
                </a:lnTo>
                <a:lnTo>
                  <a:pt x="6350" y="63500"/>
                </a:lnTo>
                <a:lnTo>
                  <a:pt x="0" y="95250"/>
                </a:lnTo>
                <a:lnTo>
                  <a:pt x="0" y="127000"/>
                </a:lnTo>
                <a:lnTo>
                  <a:pt x="12700" y="152400"/>
                </a:lnTo>
                <a:lnTo>
                  <a:pt x="25400" y="171450"/>
                </a:lnTo>
                <a:lnTo>
                  <a:pt x="38100" y="184150"/>
                </a:lnTo>
                <a:lnTo>
                  <a:pt x="57150" y="190500"/>
                </a:lnTo>
                <a:lnTo>
                  <a:pt x="82550" y="196850"/>
                </a:lnTo>
                <a:lnTo>
                  <a:pt x="107950" y="196850"/>
                </a:lnTo>
                <a:lnTo>
                  <a:pt x="127000" y="184150"/>
                </a:lnTo>
                <a:lnTo>
                  <a:pt x="139700" y="171450"/>
                </a:lnTo>
                <a:lnTo>
                  <a:pt x="152400" y="152400"/>
                </a:lnTo>
                <a:lnTo>
                  <a:pt x="158750" y="127000"/>
                </a:lnTo>
                <a:lnTo>
                  <a:pt x="152400" y="95250"/>
                </a:lnTo>
                <a:lnTo>
                  <a:pt x="146050" y="76200"/>
                </a:lnTo>
                <a:lnTo>
                  <a:pt x="139700" y="63500"/>
                </a:lnTo>
                <a:lnTo>
                  <a:pt x="120650" y="31750"/>
                </a:lnTo>
                <a:lnTo>
                  <a:pt x="88900" y="6350"/>
                </a:lnTo>
                <a:lnTo>
                  <a:pt x="825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02" name="SMARTINK"/>
          <p:cNvSpPr/>
          <p:nvPr/>
        </p:nvSpPr>
        <p:spPr bwMode="auto">
          <a:xfrm>
            <a:off x="755650" y="2400300"/>
            <a:ext cx="114301" cy="215901"/>
          </a:xfrm>
          <a:custGeom>
            <a:avLst/>
            <a:gdLst/>
            <a:ahLst/>
            <a:cxnLst/>
            <a:rect l="0" t="0" r="0" b="0"/>
            <a:pathLst>
              <a:path w="114301" h="215901">
                <a:moveTo>
                  <a:pt x="31750" y="31750"/>
                </a:moveTo>
                <a:lnTo>
                  <a:pt x="12700" y="38100"/>
                </a:lnTo>
                <a:lnTo>
                  <a:pt x="0" y="31750"/>
                </a:lnTo>
                <a:lnTo>
                  <a:pt x="6350" y="12700"/>
                </a:lnTo>
                <a:lnTo>
                  <a:pt x="25400" y="0"/>
                </a:lnTo>
                <a:lnTo>
                  <a:pt x="57150" y="0"/>
                </a:lnTo>
                <a:lnTo>
                  <a:pt x="76200" y="6350"/>
                </a:lnTo>
                <a:lnTo>
                  <a:pt x="88900" y="12700"/>
                </a:lnTo>
                <a:lnTo>
                  <a:pt x="88900" y="38100"/>
                </a:lnTo>
                <a:lnTo>
                  <a:pt x="88900" y="57150"/>
                </a:lnTo>
                <a:lnTo>
                  <a:pt x="76200" y="82550"/>
                </a:lnTo>
                <a:lnTo>
                  <a:pt x="63500" y="107950"/>
                </a:lnTo>
                <a:lnTo>
                  <a:pt x="50800" y="133350"/>
                </a:lnTo>
                <a:lnTo>
                  <a:pt x="31750" y="158750"/>
                </a:lnTo>
                <a:lnTo>
                  <a:pt x="12700" y="184150"/>
                </a:lnTo>
                <a:lnTo>
                  <a:pt x="0" y="203200"/>
                </a:lnTo>
                <a:lnTo>
                  <a:pt x="6350" y="215900"/>
                </a:lnTo>
                <a:lnTo>
                  <a:pt x="44450" y="209550"/>
                </a:lnTo>
                <a:lnTo>
                  <a:pt x="69850" y="203200"/>
                </a:lnTo>
                <a:lnTo>
                  <a:pt x="95250" y="203200"/>
                </a:lnTo>
                <a:lnTo>
                  <a:pt x="114300" y="20320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03" name="SMARTINK"/>
          <p:cNvSpPr/>
          <p:nvPr/>
        </p:nvSpPr>
        <p:spPr bwMode="auto">
          <a:xfrm>
            <a:off x="7207250" y="2260600"/>
            <a:ext cx="133351" cy="196851"/>
          </a:xfrm>
          <a:custGeom>
            <a:avLst/>
            <a:gdLst/>
            <a:ahLst/>
            <a:cxnLst/>
            <a:rect l="0" t="0" r="0" b="0"/>
            <a:pathLst>
              <a:path w="133351" h="196851">
                <a:moveTo>
                  <a:pt x="50800" y="44450"/>
                </a:moveTo>
                <a:lnTo>
                  <a:pt x="31750" y="50800"/>
                </a:lnTo>
                <a:lnTo>
                  <a:pt x="12700" y="25400"/>
                </a:lnTo>
                <a:lnTo>
                  <a:pt x="19050" y="12700"/>
                </a:lnTo>
                <a:lnTo>
                  <a:pt x="25400" y="0"/>
                </a:lnTo>
                <a:lnTo>
                  <a:pt x="50800" y="0"/>
                </a:lnTo>
                <a:lnTo>
                  <a:pt x="76200" y="6350"/>
                </a:lnTo>
                <a:lnTo>
                  <a:pt x="88900" y="25400"/>
                </a:lnTo>
                <a:lnTo>
                  <a:pt x="88900" y="44450"/>
                </a:lnTo>
                <a:lnTo>
                  <a:pt x="82550" y="69850"/>
                </a:lnTo>
                <a:lnTo>
                  <a:pt x="76200" y="95250"/>
                </a:lnTo>
                <a:lnTo>
                  <a:pt x="57150" y="114300"/>
                </a:lnTo>
                <a:lnTo>
                  <a:pt x="44450" y="139700"/>
                </a:lnTo>
                <a:lnTo>
                  <a:pt x="19050" y="171450"/>
                </a:lnTo>
                <a:lnTo>
                  <a:pt x="0" y="190500"/>
                </a:lnTo>
                <a:lnTo>
                  <a:pt x="25400" y="196850"/>
                </a:lnTo>
                <a:lnTo>
                  <a:pt x="44450" y="196850"/>
                </a:lnTo>
                <a:lnTo>
                  <a:pt x="63500" y="190500"/>
                </a:lnTo>
                <a:lnTo>
                  <a:pt x="95250" y="190500"/>
                </a:lnTo>
                <a:lnTo>
                  <a:pt x="127000" y="190500"/>
                </a:lnTo>
                <a:lnTo>
                  <a:pt x="133350" y="19050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04" name="SMARTINK"/>
          <p:cNvSpPr/>
          <p:nvPr/>
        </p:nvSpPr>
        <p:spPr bwMode="auto">
          <a:xfrm>
            <a:off x="8083550" y="2209800"/>
            <a:ext cx="101601" cy="209551"/>
          </a:xfrm>
          <a:custGeom>
            <a:avLst/>
            <a:gdLst/>
            <a:ahLst/>
            <a:cxnLst/>
            <a:rect l="0" t="0" r="0" b="0"/>
            <a:pathLst>
              <a:path w="101601" h="209551">
                <a:moveTo>
                  <a:pt x="101600" y="0"/>
                </a:moveTo>
                <a:lnTo>
                  <a:pt x="82550" y="0"/>
                </a:lnTo>
                <a:lnTo>
                  <a:pt x="63500" y="19050"/>
                </a:lnTo>
                <a:lnTo>
                  <a:pt x="38100" y="50800"/>
                </a:lnTo>
                <a:lnTo>
                  <a:pt x="19050" y="76200"/>
                </a:lnTo>
                <a:lnTo>
                  <a:pt x="12700" y="101600"/>
                </a:lnTo>
                <a:lnTo>
                  <a:pt x="0" y="133350"/>
                </a:lnTo>
                <a:lnTo>
                  <a:pt x="6350" y="165100"/>
                </a:lnTo>
                <a:lnTo>
                  <a:pt x="12700" y="184150"/>
                </a:lnTo>
                <a:lnTo>
                  <a:pt x="31750" y="2095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05" name="SMARTINK"/>
          <p:cNvSpPr/>
          <p:nvPr/>
        </p:nvSpPr>
        <p:spPr bwMode="auto">
          <a:xfrm>
            <a:off x="8172450" y="2228850"/>
            <a:ext cx="114301" cy="209551"/>
          </a:xfrm>
          <a:custGeom>
            <a:avLst/>
            <a:gdLst/>
            <a:ahLst/>
            <a:cxnLst/>
            <a:rect l="0" t="0" r="0" b="0"/>
            <a:pathLst>
              <a:path w="114301" h="209551">
                <a:moveTo>
                  <a:pt x="6350" y="209550"/>
                </a:moveTo>
                <a:lnTo>
                  <a:pt x="0" y="196850"/>
                </a:lnTo>
                <a:lnTo>
                  <a:pt x="6350" y="177800"/>
                </a:lnTo>
                <a:lnTo>
                  <a:pt x="19050" y="158750"/>
                </a:lnTo>
                <a:lnTo>
                  <a:pt x="38100" y="127000"/>
                </a:lnTo>
                <a:lnTo>
                  <a:pt x="50800" y="95250"/>
                </a:lnTo>
                <a:lnTo>
                  <a:pt x="63500" y="63500"/>
                </a:lnTo>
                <a:lnTo>
                  <a:pt x="69850" y="38100"/>
                </a:lnTo>
                <a:lnTo>
                  <a:pt x="76200" y="19050"/>
                </a:lnTo>
                <a:lnTo>
                  <a:pt x="69850" y="0"/>
                </a:lnTo>
                <a:lnTo>
                  <a:pt x="44450" y="19050"/>
                </a:lnTo>
                <a:lnTo>
                  <a:pt x="31750" y="50800"/>
                </a:lnTo>
                <a:lnTo>
                  <a:pt x="25400" y="76200"/>
                </a:lnTo>
                <a:lnTo>
                  <a:pt x="25400" y="95250"/>
                </a:lnTo>
                <a:lnTo>
                  <a:pt x="31750" y="120650"/>
                </a:lnTo>
                <a:lnTo>
                  <a:pt x="44450" y="146050"/>
                </a:lnTo>
                <a:lnTo>
                  <a:pt x="63500" y="165100"/>
                </a:lnTo>
                <a:lnTo>
                  <a:pt x="82550" y="177800"/>
                </a:lnTo>
                <a:lnTo>
                  <a:pt x="114300" y="184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06" name="SMARTINK"/>
          <p:cNvSpPr/>
          <p:nvPr/>
        </p:nvSpPr>
        <p:spPr bwMode="auto">
          <a:xfrm>
            <a:off x="8286750" y="2216150"/>
            <a:ext cx="114301" cy="298451"/>
          </a:xfrm>
          <a:custGeom>
            <a:avLst/>
            <a:gdLst/>
            <a:ahLst/>
            <a:cxnLst/>
            <a:rect l="0" t="0" r="0" b="0"/>
            <a:pathLst>
              <a:path w="114301" h="298451">
                <a:moveTo>
                  <a:pt x="57150" y="0"/>
                </a:moveTo>
                <a:lnTo>
                  <a:pt x="69850" y="6350"/>
                </a:lnTo>
                <a:lnTo>
                  <a:pt x="82550" y="31750"/>
                </a:lnTo>
                <a:lnTo>
                  <a:pt x="101600" y="63500"/>
                </a:lnTo>
                <a:lnTo>
                  <a:pt x="107950" y="76200"/>
                </a:lnTo>
                <a:lnTo>
                  <a:pt x="114300" y="95250"/>
                </a:lnTo>
                <a:lnTo>
                  <a:pt x="114300" y="114300"/>
                </a:lnTo>
                <a:lnTo>
                  <a:pt x="114300" y="133350"/>
                </a:lnTo>
                <a:lnTo>
                  <a:pt x="114300" y="152400"/>
                </a:lnTo>
                <a:lnTo>
                  <a:pt x="107950" y="171450"/>
                </a:lnTo>
                <a:lnTo>
                  <a:pt x="101600" y="190500"/>
                </a:lnTo>
                <a:lnTo>
                  <a:pt x="88900" y="209550"/>
                </a:lnTo>
                <a:lnTo>
                  <a:pt x="76200" y="228600"/>
                </a:lnTo>
                <a:lnTo>
                  <a:pt x="57150" y="247650"/>
                </a:lnTo>
                <a:lnTo>
                  <a:pt x="38100" y="260350"/>
                </a:lnTo>
                <a:lnTo>
                  <a:pt x="6350" y="285750"/>
                </a:lnTo>
                <a:lnTo>
                  <a:pt x="0" y="2984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07" name="SMARTINK"/>
          <p:cNvSpPr/>
          <p:nvPr/>
        </p:nvSpPr>
        <p:spPr bwMode="auto">
          <a:xfrm>
            <a:off x="342900" y="2851150"/>
            <a:ext cx="234951" cy="6351"/>
          </a:xfrm>
          <a:custGeom>
            <a:avLst/>
            <a:gdLst/>
            <a:ahLst/>
            <a:cxnLst/>
            <a:rect l="0" t="0" r="0" b="0"/>
            <a:pathLst>
              <a:path w="234951" h="6351">
                <a:moveTo>
                  <a:pt x="0" y="0"/>
                </a:moveTo>
                <a:lnTo>
                  <a:pt x="25400" y="6350"/>
                </a:lnTo>
                <a:lnTo>
                  <a:pt x="50800" y="6350"/>
                </a:lnTo>
                <a:lnTo>
                  <a:pt x="82550" y="6350"/>
                </a:lnTo>
                <a:lnTo>
                  <a:pt x="101600" y="6350"/>
                </a:lnTo>
                <a:lnTo>
                  <a:pt x="133350" y="6350"/>
                </a:lnTo>
                <a:lnTo>
                  <a:pt x="152400" y="6350"/>
                </a:lnTo>
                <a:lnTo>
                  <a:pt x="184150" y="0"/>
                </a:lnTo>
                <a:lnTo>
                  <a:pt x="209550" y="0"/>
                </a:lnTo>
                <a:lnTo>
                  <a:pt x="234950" y="635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08" name="SMARTINK"/>
          <p:cNvSpPr/>
          <p:nvPr/>
        </p:nvSpPr>
        <p:spPr bwMode="auto">
          <a:xfrm>
            <a:off x="450850" y="2876550"/>
            <a:ext cx="12701" cy="165101"/>
          </a:xfrm>
          <a:custGeom>
            <a:avLst/>
            <a:gdLst/>
            <a:ahLst/>
            <a:cxnLst/>
            <a:rect l="0" t="0" r="0" b="0"/>
            <a:pathLst>
              <a:path w="12701" h="165101">
                <a:moveTo>
                  <a:pt x="6350" y="0"/>
                </a:moveTo>
                <a:lnTo>
                  <a:pt x="6350" y="25400"/>
                </a:lnTo>
                <a:lnTo>
                  <a:pt x="6350" y="50800"/>
                </a:lnTo>
                <a:lnTo>
                  <a:pt x="6350" y="76200"/>
                </a:lnTo>
                <a:lnTo>
                  <a:pt x="6350" y="101600"/>
                </a:lnTo>
                <a:lnTo>
                  <a:pt x="0" y="127000"/>
                </a:lnTo>
                <a:lnTo>
                  <a:pt x="0" y="146050"/>
                </a:lnTo>
                <a:lnTo>
                  <a:pt x="12700" y="16510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09" name="SMARTINK"/>
          <p:cNvSpPr/>
          <p:nvPr/>
        </p:nvSpPr>
        <p:spPr bwMode="auto">
          <a:xfrm>
            <a:off x="552450" y="2952750"/>
            <a:ext cx="38101" cy="57151"/>
          </a:xfrm>
          <a:custGeom>
            <a:avLst/>
            <a:gdLst/>
            <a:ahLst/>
            <a:cxnLst/>
            <a:rect l="0" t="0" r="0" b="0"/>
            <a:pathLst>
              <a:path w="38101" h="57151">
                <a:moveTo>
                  <a:pt x="12700" y="6350"/>
                </a:moveTo>
                <a:lnTo>
                  <a:pt x="0" y="19050"/>
                </a:lnTo>
                <a:lnTo>
                  <a:pt x="0" y="38100"/>
                </a:lnTo>
                <a:lnTo>
                  <a:pt x="19050" y="50800"/>
                </a:lnTo>
                <a:lnTo>
                  <a:pt x="31750" y="57150"/>
                </a:lnTo>
                <a:lnTo>
                  <a:pt x="38100" y="38100"/>
                </a:lnTo>
                <a:lnTo>
                  <a:pt x="25400" y="12700"/>
                </a:lnTo>
                <a:lnTo>
                  <a:pt x="12700" y="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10" name="SMARTINK"/>
          <p:cNvSpPr/>
          <p:nvPr/>
        </p:nvSpPr>
        <p:spPr bwMode="auto">
          <a:xfrm>
            <a:off x="692150" y="2851150"/>
            <a:ext cx="44451" cy="165101"/>
          </a:xfrm>
          <a:custGeom>
            <a:avLst/>
            <a:gdLst/>
            <a:ahLst/>
            <a:cxnLst/>
            <a:rect l="0" t="0" r="0" b="0"/>
            <a:pathLst>
              <a:path w="44451" h="165101">
                <a:moveTo>
                  <a:pt x="12700" y="12700"/>
                </a:moveTo>
                <a:lnTo>
                  <a:pt x="6350" y="0"/>
                </a:lnTo>
                <a:lnTo>
                  <a:pt x="0" y="25400"/>
                </a:lnTo>
                <a:lnTo>
                  <a:pt x="0" y="50800"/>
                </a:lnTo>
                <a:lnTo>
                  <a:pt x="0" y="76200"/>
                </a:lnTo>
                <a:lnTo>
                  <a:pt x="6350" y="95250"/>
                </a:lnTo>
                <a:lnTo>
                  <a:pt x="19050" y="127000"/>
                </a:lnTo>
                <a:lnTo>
                  <a:pt x="38100" y="152400"/>
                </a:lnTo>
                <a:lnTo>
                  <a:pt x="44450" y="16510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11" name="SMARTINK"/>
          <p:cNvSpPr/>
          <p:nvPr/>
        </p:nvSpPr>
        <p:spPr bwMode="auto">
          <a:xfrm>
            <a:off x="647700" y="2927350"/>
            <a:ext cx="146051" cy="12701"/>
          </a:xfrm>
          <a:custGeom>
            <a:avLst/>
            <a:gdLst/>
            <a:ahLst/>
            <a:cxnLst/>
            <a:rect l="0" t="0" r="0" b="0"/>
            <a:pathLst>
              <a:path w="146051" h="12701">
                <a:moveTo>
                  <a:pt x="6350" y="12700"/>
                </a:moveTo>
                <a:lnTo>
                  <a:pt x="0" y="0"/>
                </a:lnTo>
                <a:lnTo>
                  <a:pt x="31750" y="0"/>
                </a:lnTo>
                <a:lnTo>
                  <a:pt x="63500" y="0"/>
                </a:lnTo>
                <a:lnTo>
                  <a:pt x="88900" y="0"/>
                </a:lnTo>
                <a:lnTo>
                  <a:pt x="107950" y="0"/>
                </a:lnTo>
                <a:lnTo>
                  <a:pt x="139700" y="0"/>
                </a:lnTo>
                <a:lnTo>
                  <a:pt x="146050" y="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12" name="SMARTINK"/>
          <p:cNvSpPr/>
          <p:nvPr/>
        </p:nvSpPr>
        <p:spPr bwMode="auto">
          <a:xfrm>
            <a:off x="787400" y="2914650"/>
            <a:ext cx="101601" cy="63501"/>
          </a:xfrm>
          <a:custGeom>
            <a:avLst/>
            <a:gdLst/>
            <a:ahLst/>
            <a:cxnLst/>
            <a:rect l="0" t="0" r="0" b="0"/>
            <a:pathLst>
              <a:path w="101601" h="63501">
                <a:moveTo>
                  <a:pt x="44450" y="0"/>
                </a:moveTo>
                <a:lnTo>
                  <a:pt x="25400" y="0"/>
                </a:lnTo>
                <a:lnTo>
                  <a:pt x="6350" y="6350"/>
                </a:lnTo>
                <a:lnTo>
                  <a:pt x="0" y="25400"/>
                </a:lnTo>
                <a:lnTo>
                  <a:pt x="0" y="50800"/>
                </a:lnTo>
                <a:lnTo>
                  <a:pt x="12700" y="63500"/>
                </a:lnTo>
                <a:lnTo>
                  <a:pt x="25400" y="57150"/>
                </a:lnTo>
                <a:lnTo>
                  <a:pt x="44450" y="25400"/>
                </a:lnTo>
                <a:lnTo>
                  <a:pt x="69850" y="44450"/>
                </a:lnTo>
                <a:lnTo>
                  <a:pt x="101600" y="6350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13" name="SMARTINK"/>
          <p:cNvSpPr/>
          <p:nvPr/>
        </p:nvSpPr>
        <p:spPr bwMode="auto">
          <a:xfrm>
            <a:off x="965200" y="2806700"/>
            <a:ext cx="44451" cy="184151"/>
          </a:xfrm>
          <a:custGeom>
            <a:avLst/>
            <a:gdLst/>
            <a:ahLst/>
            <a:cxnLst/>
            <a:rect l="0" t="0" r="0" b="0"/>
            <a:pathLst>
              <a:path w="44451" h="184151">
                <a:moveTo>
                  <a:pt x="0" y="0"/>
                </a:moveTo>
                <a:lnTo>
                  <a:pt x="0" y="25400"/>
                </a:lnTo>
                <a:lnTo>
                  <a:pt x="0" y="50800"/>
                </a:lnTo>
                <a:lnTo>
                  <a:pt x="6350" y="76200"/>
                </a:lnTo>
                <a:lnTo>
                  <a:pt x="6350" y="101600"/>
                </a:lnTo>
                <a:lnTo>
                  <a:pt x="12700" y="127000"/>
                </a:lnTo>
                <a:lnTo>
                  <a:pt x="19050" y="152400"/>
                </a:lnTo>
                <a:lnTo>
                  <a:pt x="25400" y="177800"/>
                </a:lnTo>
                <a:lnTo>
                  <a:pt x="44450" y="18415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14" name="SMARTINK"/>
          <p:cNvSpPr/>
          <p:nvPr/>
        </p:nvSpPr>
        <p:spPr bwMode="auto">
          <a:xfrm>
            <a:off x="400050" y="3092450"/>
            <a:ext cx="635001" cy="44451"/>
          </a:xfrm>
          <a:custGeom>
            <a:avLst/>
            <a:gdLst/>
            <a:ahLst/>
            <a:cxnLst/>
            <a:rect l="0" t="0" r="0" b="0"/>
            <a:pathLst>
              <a:path w="635001" h="44451">
                <a:moveTo>
                  <a:pt x="0" y="44450"/>
                </a:moveTo>
                <a:lnTo>
                  <a:pt x="19050" y="38100"/>
                </a:lnTo>
                <a:lnTo>
                  <a:pt x="50800" y="38100"/>
                </a:lnTo>
                <a:lnTo>
                  <a:pt x="69850" y="31750"/>
                </a:lnTo>
                <a:lnTo>
                  <a:pt x="95250" y="31750"/>
                </a:lnTo>
                <a:lnTo>
                  <a:pt x="114300" y="31750"/>
                </a:lnTo>
                <a:lnTo>
                  <a:pt x="139700" y="31750"/>
                </a:lnTo>
                <a:lnTo>
                  <a:pt x="171450" y="31750"/>
                </a:lnTo>
                <a:lnTo>
                  <a:pt x="203200" y="31750"/>
                </a:lnTo>
                <a:lnTo>
                  <a:pt x="234950" y="25400"/>
                </a:lnTo>
                <a:lnTo>
                  <a:pt x="266700" y="25400"/>
                </a:lnTo>
                <a:lnTo>
                  <a:pt x="298450" y="25400"/>
                </a:lnTo>
                <a:lnTo>
                  <a:pt x="330200" y="25400"/>
                </a:lnTo>
                <a:lnTo>
                  <a:pt x="368300" y="25400"/>
                </a:lnTo>
                <a:lnTo>
                  <a:pt x="400050" y="25400"/>
                </a:lnTo>
                <a:lnTo>
                  <a:pt x="431800" y="19050"/>
                </a:lnTo>
                <a:lnTo>
                  <a:pt x="463550" y="19050"/>
                </a:lnTo>
                <a:lnTo>
                  <a:pt x="488950" y="12700"/>
                </a:lnTo>
                <a:lnTo>
                  <a:pt x="514350" y="12700"/>
                </a:lnTo>
                <a:lnTo>
                  <a:pt x="539750" y="12700"/>
                </a:lnTo>
                <a:lnTo>
                  <a:pt x="558800" y="6350"/>
                </a:lnTo>
                <a:lnTo>
                  <a:pt x="590550" y="6350"/>
                </a:lnTo>
                <a:lnTo>
                  <a:pt x="615950" y="0"/>
                </a:lnTo>
                <a:lnTo>
                  <a:pt x="635000" y="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15" name="SMARTINK"/>
          <p:cNvSpPr/>
          <p:nvPr/>
        </p:nvSpPr>
        <p:spPr bwMode="auto">
          <a:xfrm>
            <a:off x="1117600" y="2863850"/>
            <a:ext cx="6351" cy="19051"/>
          </a:xfrm>
          <a:custGeom>
            <a:avLst/>
            <a:gdLst/>
            <a:ahLst/>
            <a:cxnLst/>
            <a:rect l="0" t="0" r="0" b="0"/>
            <a:pathLst>
              <a:path w="6351" h="19051">
                <a:moveTo>
                  <a:pt x="6350" y="19050"/>
                </a:moveTo>
                <a:lnTo>
                  <a:pt x="6350" y="0"/>
                </a:lnTo>
                <a:lnTo>
                  <a:pt x="0" y="635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16" name="SMARTINK"/>
          <p:cNvSpPr/>
          <p:nvPr/>
        </p:nvSpPr>
        <p:spPr bwMode="auto">
          <a:xfrm>
            <a:off x="1117600" y="3009900"/>
            <a:ext cx="12701" cy="6351"/>
          </a:xfrm>
          <a:custGeom>
            <a:avLst/>
            <a:gdLst/>
            <a:ahLst/>
            <a:cxnLst/>
            <a:rect l="0" t="0" r="0" b="0"/>
            <a:pathLst>
              <a:path w="12701" h="6351">
                <a:moveTo>
                  <a:pt x="12700" y="0"/>
                </a:moveTo>
                <a:lnTo>
                  <a:pt x="0" y="6350"/>
                </a:lnTo>
              </a:path>
            </a:pathLst>
          </a:cu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17" name="SMARTINK"/>
          <p:cNvSpPr/>
          <p:nvPr/>
        </p:nvSpPr>
        <p:spPr bwMode="auto">
          <a:xfrm>
            <a:off x="1524000" y="2901950"/>
            <a:ext cx="19051" cy="196851"/>
          </a:xfrm>
          <a:custGeom>
            <a:avLst/>
            <a:gdLst/>
            <a:ahLst/>
            <a:cxnLst/>
            <a:rect l="0" t="0" r="0" b="0"/>
            <a:pathLst>
              <a:path w="19051" h="196851">
                <a:moveTo>
                  <a:pt x="0" y="0"/>
                </a:moveTo>
                <a:lnTo>
                  <a:pt x="0" y="19050"/>
                </a:lnTo>
                <a:lnTo>
                  <a:pt x="0" y="50800"/>
                </a:lnTo>
                <a:lnTo>
                  <a:pt x="0" y="76200"/>
                </a:lnTo>
                <a:lnTo>
                  <a:pt x="0" y="101600"/>
                </a:lnTo>
                <a:lnTo>
                  <a:pt x="0" y="120650"/>
                </a:lnTo>
                <a:lnTo>
                  <a:pt x="0" y="152400"/>
                </a:lnTo>
                <a:lnTo>
                  <a:pt x="0" y="177800"/>
                </a:lnTo>
                <a:lnTo>
                  <a:pt x="6350" y="190500"/>
                </a:lnTo>
                <a:lnTo>
                  <a:pt x="19050" y="1968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18" name="SMARTINK"/>
          <p:cNvSpPr/>
          <p:nvPr/>
        </p:nvSpPr>
        <p:spPr bwMode="auto">
          <a:xfrm>
            <a:off x="1619250" y="2895600"/>
            <a:ext cx="12701" cy="209551"/>
          </a:xfrm>
          <a:custGeom>
            <a:avLst/>
            <a:gdLst/>
            <a:ahLst/>
            <a:cxnLst/>
            <a:rect l="0" t="0" r="0" b="0"/>
            <a:pathLst>
              <a:path w="12701" h="209551">
                <a:moveTo>
                  <a:pt x="12700" y="0"/>
                </a:moveTo>
                <a:lnTo>
                  <a:pt x="6350" y="25400"/>
                </a:lnTo>
                <a:lnTo>
                  <a:pt x="6350" y="50800"/>
                </a:lnTo>
                <a:lnTo>
                  <a:pt x="6350" y="76200"/>
                </a:lnTo>
                <a:lnTo>
                  <a:pt x="6350" y="101600"/>
                </a:lnTo>
                <a:lnTo>
                  <a:pt x="6350" y="120650"/>
                </a:lnTo>
                <a:lnTo>
                  <a:pt x="6350" y="146050"/>
                </a:lnTo>
                <a:lnTo>
                  <a:pt x="6350" y="171450"/>
                </a:lnTo>
                <a:lnTo>
                  <a:pt x="0" y="203200"/>
                </a:lnTo>
                <a:lnTo>
                  <a:pt x="0" y="2095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19" name="SMARTINK"/>
          <p:cNvSpPr/>
          <p:nvPr/>
        </p:nvSpPr>
        <p:spPr bwMode="auto">
          <a:xfrm>
            <a:off x="1536700" y="3003550"/>
            <a:ext cx="95251" cy="25401"/>
          </a:xfrm>
          <a:custGeom>
            <a:avLst/>
            <a:gdLst/>
            <a:ahLst/>
            <a:cxnLst/>
            <a:rect l="0" t="0" r="0" b="0"/>
            <a:pathLst>
              <a:path w="95251" h="25401">
                <a:moveTo>
                  <a:pt x="0" y="25400"/>
                </a:moveTo>
                <a:lnTo>
                  <a:pt x="6350" y="12700"/>
                </a:lnTo>
                <a:lnTo>
                  <a:pt x="31750" y="12700"/>
                </a:lnTo>
                <a:lnTo>
                  <a:pt x="63500" y="6350"/>
                </a:lnTo>
                <a:lnTo>
                  <a:pt x="952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20" name="SMARTINK"/>
          <p:cNvSpPr/>
          <p:nvPr/>
        </p:nvSpPr>
        <p:spPr bwMode="auto">
          <a:xfrm>
            <a:off x="1752600" y="2781300"/>
            <a:ext cx="6351" cy="184151"/>
          </a:xfrm>
          <a:custGeom>
            <a:avLst/>
            <a:gdLst/>
            <a:ahLst/>
            <a:cxnLst/>
            <a:rect l="0" t="0" r="0" b="0"/>
            <a:pathLst>
              <a:path w="6351" h="184151">
                <a:moveTo>
                  <a:pt x="0" y="0"/>
                </a:moveTo>
                <a:lnTo>
                  <a:pt x="0" y="25400"/>
                </a:lnTo>
                <a:lnTo>
                  <a:pt x="0" y="50800"/>
                </a:lnTo>
                <a:lnTo>
                  <a:pt x="0" y="76200"/>
                </a:lnTo>
                <a:lnTo>
                  <a:pt x="6350" y="95250"/>
                </a:lnTo>
                <a:lnTo>
                  <a:pt x="6350" y="120650"/>
                </a:lnTo>
                <a:lnTo>
                  <a:pt x="6350" y="152400"/>
                </a:lnTo>
                <a:lnTo>
                  <a:pt x="6350" y="184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21" name="SMARTINK"/>
          <p:cNvSpPr/>
          <p:nvPr/>
        </p:nvSpPr>
        <p:spPr bwMode="auto">
          <a:xfrm>
            <a:off x="1695450" y="2857500"/>
            <a:ext cx="171451" cy="12701"/>
          </a:xfrm>
          <a:custGeom>
            <a:avLst/>
            <a:gdLst/>
            <a:ahLst/>
            <a:cxnLst/>
            <a:rect l="0" t="0" r="0" b="0"/>
            <a:pathLst>
              <a:path w="171451" h="12701">
                <a:moveTo>
                  <a:pt x="12700" y="6350"/>
                </a:moveTo>
                <a:lnTo>
                  <a:pt x="0" y="0"/>
                </a:lnTo>
                <a:lnTo>
                  <a:pt x="25400" y="6350"/>
                </a:lnTo>
                <a:lnTo>
                  <a:pt x="50800" y="6350"/>
                </a:lnTo>
                <a:lnTo>
                  <a:pt x="76200" y="6350"/>
                </a:lnTo>
                <a:lnTo>
                  <a:pt x="107950" y="6350"/>
                </a:lnTo>
                <a:lnTo>
                  <a:pt x="133350" y="6350"/>
                </a:lnTo>
                <a:lnTo>
                  <a:pt x="165100" y="6350"/>
                </a:lnTo>
                <a:lnTo>
                  <a:pt x="171450" y="12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22" name="SMARTINK"/>
          <p:cNvSpPr/>
          <p:nvPr/>
        </p:nvSpPr>
        <p:spPr bwMode="auto">
          <a:xfrm>
            <a:off x="1308100" y="2870200"/>
            <a:ext cx="95251" cy="203201"/>
          </a:xfrm>
          <a:custGeom>
            <a:avLst/>
            <a:gdLst/>
            <a:ahLst/>
            <a:cxnLst/>
            <a:rect l="0" t="0" r="0" b="0"/>
            <a:pathLst>
              <a:path w="95251" h="203201">
                <a:moveTo>
                  <a:pt x="0" y="44450"/>
                </a:moveTo>
                <a:lnTo>
                  <a:pt x="0" y="25400"/>
                </a:lnTo>
                <a:lnTo>
                  <a:pt x="19050" y="6350"/>
                </a:lnTo>
                <a:lnTo>
                  <a:pt x="38100" y="0"/>
                </a:lnTo>
                <a:lnTo>
                  <a:pt x="57150" y="0"/>
                </a:lnTo>
                <a:lnTo>
                  <a:pt x="69850" y="12700"/>
                </a:lnTo>
                <a:lnTo>
                  <a:pt x="76200" y="31750"/>
                </a:lnTo>
                <a:lnTo>
                  <a:pt x="76200" y="50800"/>
                </a:lnTo>
                <a:lnTo>
                  <a:pt x="69850" y="69850"/>
                </a:lnTo>
                <a:lnTo>
                  <a:pt x="63500" y="95250"/>
                </a:lnTo>
                <a:lnTo>
                  <a:pt x="50800" y="120650"/>
                </a:lnTo>
                <a:lnTo>
                  <a:pt x="31750" y="146050"/>
                </a:lnTo>
                <a:lnTo>
                  <a:pt x="6350" y="177800"/>
                </a:lnTo>
                <a:lnTo>
                  <a:pt x="0" y="190500"/>
                </a:lnTo>
                <a:lnTo>
                  <a:pt x="31750" y="203200"/>
                </a:lnTo>
                <a:lnTo>
                  <a:pt x="63500" y="196850"/>
                </a:lnTo>
                <a:lnTo>
                  <a:pt x="76200" y="190500"/>
                </a:lnTo>
                <a:lnTo>
                  <a:pt x="95250" y="1968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23" name="SMARTINK"/>
          <p:cNvSpPr/>
          <p:nvPr/>
        </p:nvSpPr>
        <p:spPr bwMode="auto">
          <a:xfrm>
            <a:off x="1828800" y="2863850"/>
            <a:ext cx="88901" cy="234951"/>
          </a:xfrm>
          <a:custGeom>
            <a:avLst/>
            <a:gdLst/>
            <a:ahLst/>
            <a:cxnLst/>
            <a:rect l="0" t="0" r="0" b="0"/>
            <a:pathLst>
              <a:path w="88901" h="234951">
                <a:moveTo>
                  <a:pt x="88900" y="12700"/>
                </a:moveTo>
                <a:lnTo>
                  <a:pt x="82550" y="0"/>
                </a:lnTo>
                <a:lnTo>
                  <a:pt x="69850" y="6350"/>
                </a:lnTo>
                <a:lnTo>
                  <a:pt x="50800" y="31750"/>
                </a:lnTo>
                <a:lnTo>
                  <a:pt x="38100" y="57150"/>
                </a:lnTo>
                <a:lnTo>
                  <a:pt x="25400" y="82550"/>
                </a:lnTo>
                <a:lnTo>
                  <a:pt x="12700" y="114300"/>
                </a:lnTo>
                <a:lnTo>
                  <a:pt x="6350" y="139700"/>
                </a:lnTo>
                <a:lnTo>
                  <a:pt x="0" y="165100"/>
                </a:lnTo>
                <a:lnTo>
                  <a:pt x="6350" y="196850"/>
                </a:lnTo>
                <a:lnTo>
                  <a:pt x="6350" y="215900"/>
                </a:lnTo>
                <a:lnTo>
                  <a:pt x="31750" y="2349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24" name="SMARTINK"/>
          <p:cNvSpPr/>
          <p:nvPr/>
        </p:nvSpPr>
        <p:spPr bwMode="auto">
          <a:xfrm>
            <a:off x="1930400" y="2990850"/>
            <a:ext cx="95251" cy="57151"/>
          </a:xfrm>
          <a:custGeom>
            <a:avLst/>
            <a:gdLst/>
            <a:ahLst/>
            <a:cxnLst/>
            <a:rect l="0" t="0" r="0" b="0"/>
            <a:pathLst>
              <a:path w="95251" h="57151">
                <a:moveTo>
                  <a:pt x="0" y="6350"/>
                </a:moveTo>
                <a:lnTo>
                  <a:pt x="12700" y="25400"/>
                </a:lnTo>
                <a:lnTo>
                  <a:pt x="38100" y="38100"/>
                </a:lnTo>
                <a:lnTo>
                  <a:pt x="63500" y="38100"/>
                </a:lnTo>
                <a:lnTo>
                  <a:pt x="88900" y="31750"/>
                </a:lnTo>
                <a:lnTo>
                  <a:pt x="95250" y="19050"/>
                </a:lnTo>
                <a:lnTo>
                  <a:pt x="82550" y="6350"/>
                </a:lnTo>
                <a:lnTo>
                  <a:pt x="69850" y="0"/>
                </a:lnTo>
                <a:lnTo>
                  <a:pt x="44450" y="6350"/>
                </a:lnTo>
                <a:lnTo>
                  <a:pt x="31750" y="12700"/>
                </a:lnTo>
                <a:lnTo>
                  <a:pt x="25400" y="25400"/>
                </a:lnTo>
                <a:lnTo>
                  <a:pt x="38100" y="50800"/>
                </a:lnTo>
                <a:lnTo>
                  <a:pt x="57150" y="57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25" name="SMARTINK"/>
          <p:cNvSpPr/>
          <p:nvPr/>
        </p:nvSpPr>
        <p:spPr bwMode="auto">
          <a:xfrm>
            <a:off x="1930400" y="2997200"/>
            <a:ext cx="234951" cy="165101"/>
          </a:xfrm>
          <a:custGeom>
            <a:avLst/>
            <a:gdLst/>
            <a:ahLst/>
            <a:cxnLst/>
            <a:rect l="0" t="0" r="0" b="0"/>
            <a:pathLst>
              <a:path w="234951" h="165101">
                <a:moveTo>
                  <a:pt x="88900" y="12700"/>
                </a:moveTo>
                <a:lnTo>
                  <a:pt x="76200" y="0"/>
                </a:lnTo>
                <a:lnTo>
                  <a:pt x="50800" y="0"/>
                </a:lnTo>
                <a:lnTo>
                  <a:pt x="38100" y="6350"/>
                </a:lnTo>
                <a:lnTo>
                  <a:pt x="25400" y="19050"/>
                </a:lnTo>
                <a:lnTo>
                  <a:pt x="6350" y="50800"/>
                </a:lnTo>
                <a:lnTo>
                  <a:pt x="0" y="63500"/>
                </a:lnTo>
                <a:lnTo>
                  <a:pt x="6350" y="76200"/>
                </a:lnTo>
                <a:lnTo>
                  <a:pt x="25400" y="88900"/>
                </a:lnTo>
                <a:lnTo>
                  <a:pt x="44450" y="82550"/>
                </a:lnTo>
                <a:lnTo>
                  <a:pt x="57150" y="63500"/>
                </a:lnTo>
                <a:lnTo>
                  <a:pt x="69850" y="38100"/>
                </a:lnTo>
                <a:lnTo>
                  <a:pt x="76200" y="69850"/>
                </a:lnTo>
                <a:lnTo>
                  <a:pt x="82550" y="82550"/>
                </a:lnTo>
                <a:lnTo>
                  <a:pt x="95250" y="88900"/>
                </a:lnTo>
                <a:lnTo>
                  <a:pt x="133350" y="82550"/>
                </a:lnTo>
                <a:lnTo>
                  <a:pt x="152400" y="76200"/>
                </a:lnTo>
                <a:lnTo>
                  <a:pt x="158750" y="63500"/>
                </a:lnTo>
                <a:lnTo>
                  <a:pt x="171450" y="38100"/>
                </a:lnTo>
                <a:lnTo>
                  <a:pt x="165100" y="25400"/>
                </a:lnTo>
                <a:lnTo>
                  <a:pt x="146050" y="31750"/>
                </a:lnTo>
                <a:lnTo>
                  <a:pt x="133350" y="44450"/>
                </a:lnTo>
                <a:lnTo>
                  <a:pt x="127000" y="57150"/>
                </a:lnTo>
                <a:lnTo>
                  <a:pt x="133350" y="69850"/>
                </a:lnTo>
                <a:lnTo>
                  <a:pt x="152400" y="69850"/>
                </a:lnTo>
                <a:lnTo>
                  <a:pt x="158750" y="82550"/>
                </a:lnTo>
                <a:lnTo>
                  <a:pt x="158750" y="114300"/>
                </a:lnTo>
                <a:lnTo>
                  <a:pt x="152400" y="146050"/>
                </a:lnTo>
                <a:lnTo>
                  <a:pt x="158750" y="165100"/>
                </a:lnTo>
                <a:lnTo>
                  <a:pt x="184150" y="139700"/>
                </a:lnTo>
                <a:lnTo>
                  <a:pt x="203200" y="114300"/>
                </a:lnTo>
                <a:lnTo>
                  <a:pt x="215900" y="82550"/>
                </a:lnTo>
                <a:lnTo>
                  <a:pt x="234950" y="762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26" name="SMARTINK"/>
          <p:cNvSpPr/>
          <p:nvPr/>
        </p:nvSpPr>
        <p:spPr bwMode="auto">
          <a:xfrm>
            <a:off x="2178050" y="2851150"/>
            <a:ext cx="101601" cy="273051"/>
          </a:xfrm>
          <a:custGeom>
            <a:avLst/>
            <a:gdLst/>
            <a:ahLst/>
            <a:cxnLst/>
            <a:rect l="0" t="0" r="0" b="0"/>
            <a:pathLst>
              <a:path w="101601" h="273051">
                <a:moveTo>
                  <a:pt x="0" y="0"/>
                </a:moveTo>
                <a:lnTo>
                  <a:pt x="31750" y="12700"/>
                </a:lnTo>
                <a:lnTo>
                  <a:pt x="50800" y="44450"/>
                </a:lnTo>
                <a:lnTo>
                  <a:pt x="69850" y="69850"/>
                </a:lnTo>
                <a:lnTo>
                  <a:pt x="76200" y="88900"/>
                </a:lnTo>
                <a:lnTo>
                  <a:pt x="88900" y="101600"/>
                </a:lnTo>
                <a:lnTo>
                  <a:pt x="95250" y="120650"/>
                </a:lnTo>
                <a:lnTo>
                  <a:pt x="95250" y="139700"/>
                </a:lnTo>
                <a:lnTo>
                  <a:pt x="101600" y="152400"/>
                </a:lnTo>
                <a:lnTo>
                  <a:pt x="101600" y="171450"/>
                </a:lnTo>
                <a:lnTo>
                  <a:pt x="95250" y="203200"/>
                </a:lnTo>
                <a:lnTo>
                  <a:pt x="82550" y="228600"/>
                </a:lnTo>
                <a:lnTo>
                  <a:pt x="63500" y="254000"/>
                </a:lnTo>
                <a:lnTo>
                  <a:pt x="57150" y="2730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27" name="SMARTINK"/>
          <p:cNvSpPr/>
          <p:nvPr/>
        </p:nvSpPr>
        <p:spPr bwMode="auto">
          <a:xfrm>
            <a:off x="2470150" y="2832100"/>
            <a:ext cx="12701" cy="215901"/>
          </a:xfrm>
          <a:custGeom>
            <a:avLst/>
            <a:gdLst/>
            <a:ahLst/>
            <a:cxnLst/>
            <a:rect l="0" t="0" r="0" b="0"/>
            <a:pathLst>
              <a:path w="12701" h="215901">
                <a:moveTo>
                  <a:pt x="12700" y="0"/>
                </a:moveTo>
                <a:lnTo>
                  <a:pt x="6350" y="19050"/>
                </a:lnTo>
                <a:lnTo>
                  <a:pt x="6350" y="44450"/>
                </a:lnTo>
                <a:lnTo>
                  <a:pt x="0" y="69850"/>
                </a:lnTo>
                <a:lnTo>
                  <a:pt x="0" y="101600"/>
                </a:lnTo>
                <a:lnTo>
                  <a:pt x="0" y="127000"/>
                </a:lnTo>
                <a:lnTo>
                  <a:pt x="0" y="152400"/>
                </a:lnTo>
                <a:lnTo>
                  <a:pt x="0" y="184150"/>
                </a:lnTo>
                <a:lnTo>
                  <a:pt x="6350" y="215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28" name="SMARTINK"/>
          <p:cNvSpPr/>
          <p:nvPr/>
        </p:nvSpPr>
        <p:spPr bwMode="auto">
          <a:xfrm>
            <a:off x="2387600" y="2946400"/>
            <a:ext cx="171451" cy="6351"/>
          </a:xfrm>
          <a:custGeom>
            <a:avLst/>
            <a:gdLst/>
            <a:ahLst/>
            <a:cxnLst/>
            <a:rect l="0" t="0" r="0" b="0"/>
            <a:pathLst>
              <a:path w="171451" h="6351">
                <a:moveTo>
                  <a:pt x="0" y="6350"/>
                </a:moveTo>
                <a:lnTo>
                  <a:pt x="25400" y="6350"/>
                </a:lnTo>
                <a:lnTo>
                  <a:pt x="50800" y="6350"/>
                </a:lnTo>
                <a:lnTo>
                  <a:pt x="69850" y="6350"/>
                </a:lnTo>
                <a:lnTo>
                  <a:pt x="95250" y="0"/>
                </a:lnTo>
                <a:lnTo>
                  <a:pt x="114300" y="0"/>
                </a:lnTo>
                <a:lnTo>
                  <a:pt x="146050" y="0"/>
                </a:lnTo>
                <a:lnTo>
                  <a:pt x="1714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29" name="SMARTINK"/>
          <p:cNvSpPr/>
          <p:nvPr/>
        </p:nvSpPr>
        <p:spPr bwMode="auto">
          <a:xfrm>
            <a:off x="2730500" y="2819400"/>
            <a:ext cx="133351" cy="184151"/>
          </a:xfrm>
          <a:custGeom>
            <a:avLst/>
            <a:gdLst/>
            <a:ahLst/>
            <a:cxnLst/>
            <a:rect l="0" t="0" r="0" b="0"/>
            <a:pathLst>
              <a:path w="133351" h="184151">
                <a:moveTo>
                  <a:pt x="31750" y="31750"/>
                </a:moveTo>
                <a:lnTo>
                  <a:pt x="12700" y="38100"/>
                </a:lnTo>
                <a:lnTo>
                  <a:pt x="0" y="31750"/>
                </a:lnTo>
                <a:lnTo>
                  <a:pt x="6350" y="12700"/>
                </a:lnTo>
                <a:lnTo>
                  <a:pt x="19050" y="0"/>
                </a:lnTo>
                <a:lnTo>
                  <a:pt x="50800" y="6350"/>
                </a:lnTo>
                <a:lnTo>
                  <a:pt x="76200" y="25400"/>
                </a:lnTo>
                <a:lnTo>
                  <a:pt x="82550" y="38100"/>
                </a:lnTo>
                <a:lnTo>
                  <a:pt x="88900" y="63500"/>
                </a:lnTo>
                <a:lnTo>
                  <a:pt x="82550" y="88900"/>
                </a:lnTo>
                <a:lnTo>
                  <a:pt x="76200" y="107950"/>
                </a:lnTo>
                <a:lnTo>
                  <a:pt x="63500" y="133350"/>
                </a:lnTo>
                <a:lnTo>
                  <a:pt x="44450" y="165100"/>
                </a:lnTo>
                <a:lnTo>
                  <a:pt x="38100" y="184150"/>
                </a:lnTo>
                <a:lnTo>
                  <a:pt x="63500" y="184150"/>
                </a:lnTo>
                <a:lnTo>
                  <a:pt x="88900" y="184150"/>
                </a:lnTo>
                <a:lnTo>
                  <a:pt x="120650" y="184150"/>
                </a:lnTo>
                <a:lnTo>
                  <a:pt x="133350" y="184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30" name="SMARTINK"/>
          <p:cNvSpPr/>
          <p:nvPr/>
        </p:nvSpPr>
        <p:spPr bwMode="auto">
          <a:xfrm>
            <a:off x="2946400" y="2819400"/>
            <a:ext cx="146051" cy="203201"/>
          </a:xfrm>
          <a:custGeom>
            <a:avLst/>
            <a:gdLst/>
            <a:ahLst/>
            <a:cxnLst/>
            <a:rect l="0" t="0" r="0" b="0"/>
            <a:pathLst>
              <a:path w="146051" h="203201">
                <a:moveTo>
                  <a:pt x="0" y="0"/>
                </a:moveTo>
                <a:lnTo>
                  <a:pt x="25400" y="0"/>
                </a:lnTo>
                <a:lnTo>
                  <a:pt x="50800" y="0"/>
                </a:lnTo>
                <a:lnTo>
                  <a:pt x="82550" y="0"/>
                </a:lnTo>
                <a:lnTo>
                  <a:pt x="114300" y="0"/>
                </a:lnTo>
                <a:lnTo>
                  <a:pt x="146050" y="0"/>
                </a:lnTo>
                <a:lnTo>
                  <a:pt x="120650" y="0"/>
                </a:lnTo>
                <a:lnTo>
                  <a:pt x="107950" y="6350"/>
                </a:lnTo>
                <a:lnTo>
                  <a:pt x="95250" y="25400"/>
                </a:lnTo>
                <a:lnTo>
                  <a:pt x="95250" y="57150"/>
                </a:lnTo>
                <a:lnTo>
                  <a:pt x="88900" y="82550"/>
                </a:lnTo>
                <a:lnTo>
                  <a:pt x="88900" y="101600"/>
                </a:lnTo>
                <a:lnTo>
                  <a:pt x="88900" y="127000"/>
                </a:lnTo>
                <a:lnTo>
                  <a:pt x="82550" y="158750"/>
                </a:lnTo>
                <a:lnTo>
                  <a:pt x="82550" y="184150"/>
                </a:lnTo>
                <a:lnTo>
                  <a:pt x="82550" y="2032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31" name="SMARTINK"/>
          <p:cNvSpPr/>
          <p:nvPr/>
        </p:nvSpPr>
        <p:spPr bwMode="auto">
          <a:xfrm>
            <a:off x="2971800" y="3016250"/>
            <a:ext cx="107951" cy="6351"/>
          </a:xfrm>
          <a:custGeom>
            <a:avLst/>
            <a:gdLst/>
            <a:ahLst/>
            <a:cxnLst/>
            <a:rect l="0" t="0" r="0" b="0"/>
            <a:pathLst>
              <a:path w="107951" h="6351">
                <a:moveTo>
                  <a:pt x="0" y="6350"/>
                </a:moveTo>
                <a:lnTo>
                  <a:pt x="25400" y="6350"/>
                </a:lnTo>
                <a:lnTo>
                  <a:pt x="57150" y="0"/>
                </a:lnTo>
                <a:lnTo>
                  <a:pt x="82550" y="0"/>
                </a:lnTo>
                <a:lnTo>
                  <a:pt x="1079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32" name="SMARTINK"/>
          <p:cNvSpPr/>
          <p:nvPr/>
        </p:nvSpPr>
        <p:spPr bwMode="auto">
          <a:xfrm>
            <a:off x="3079750" y="2755900"/>
            <a:ext cx="139701" cy="12701"/>
          </a:xfrm>
          <a:custGeom>
            <a:avLst/>
            <a:gdLst/>
            <a:ahLst/>
            <a:cxnLst/>
            <a:rect l="0" t="0" r="0" b="0"/>
            <a:pathLst>
              <a:path w="139701" h="12701">
                <a:moveTo>
                  <a:pt x="0" y="12700"/>
                </a:moveTo>
                <a:lnTo>
                  <a:pt x="25400" y="6350"/>
                </a:lnTo>
                <a:lnTo>
                  <a:pt x="50800" y="6350"/>
                </a:lnTo>
                <a:lnTo>
                  <a:pt x="76200" y="6350"/>
                </a:lnTo>
                <a:lnTo>
                  <a:pt x="107950" y="0"/>
                </a:lnTo>
                <a:lnTo>
                  <a:pt x="1397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33" name="SMARTINK"/>
          <p:cNvSpPr/>
          <p:nvPr/>
        </p:nvSpPr>
        <p:spPr bwMode="auto">
          <a:xfrm>
            <a:off x="3263900" y="2825750"/>
            <a:ext cx="82551" cy="222251"/>
          </a:xfrm>
          <a:custGeom>
            <a:avLst/>
            <a:gdLst/>
            <a:ahLst/>
            <a:cxnLst/>
            <a:rect l="0" t="0" r="0" b="0"/>
            <a:pathLst>
              <a:path w="82551" h="222251">
                <a:moveTo>
                  <a:pt x="82550" y="6350"/>
                </a:moveTo>
                <a:lnTo>
                  <a:pt x="69850" y="0"/>
                </a:lnTo>
                <a:lnTo>
                  <a:pt x="57150" y="12700"/>
                </a:lnTo>
                <a:lnTo>
                  <a:pt x="38100" y="44450"/>
                </a:lnTo>
                <a:lnTo>
                  <a:pt x="31750" y="69850"/>
                </a:lnTo>
                <a:lnTo>
                  <a:pt x="19050" y="95250"/>
                </a:lnTo>
                <a:lnTo>
                  <a:pt x="12700" y="120650"/>
                </a:lnTo>
                <a:lnTo>
                  <a:pt x="6350" y="139700"/>
                </a:lnTo>
                <a:lnTo>
                  <a:pt x="0" y="165100"/>
                </a:lnTo>
                <a:lnTo>
                  <a:pt x="0" y="184150"/>
                </a:lnTo>
                <a:lnTo>
                  <a:pt x="6350" y="196850"/>
                </a:lnTo>
                <a:lnTo>
                  <a:pt x="19050" y="209550"/>
                </a:lnTo>
                <a:lnTo>
                  <a:pt x="38100" y="2222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34" name="SMARTINK"/>
          <p:cNvSpPr/>
          <p:nvPr/>
        </p:nvSpPr>
        <p:spPr bwMode="auto">
          <a:xfrm>
            <a:off x="3403600" y="2933700"/>
            <a:ext cx="241301" cy="177801"/>
          </a:xfrm>
          <a:custGeom>
            <a:avLst/>
            <a:gdLst/>
            <a:ahLst/>
            <a:cxnLst/>
            <a:rect l="0" t="0" r="0" b="0"/>
            <a:pathLst>
              <a:path w="241301" h="177801">
                <a:moveTo>
                  <a:pt x="63500" y="6350"/>
                </a:moveTo>
                <a:lnTo>
                  <a:pt x="50800" y="0"/>
                </a:lnTo>
                <a:lnTo>
                  <a:pt x="25400" y="6350"/>
                </a:lnTo>
                <a:lnTo>
                  <a:pt x="12700" y="19050"/>
                </a:lnTo>
                <a:lnTo>
                  <a:pt x="0" y="38100"/>
                </a:lnTo>
                <a:lnTo>
                  <a:pt x="0" y="57150"/>
                </a:lnTo>
                <a:lnTo>
                  <a:pt x="12700" y="69850"/>
                </a:lnTo>
                <a:lnTo>
                  <a:pt x="31750" y="69850"/>
                </a:lnTo>
                <a:lnTo>
                  <a:pt x="50800" y="50800"/>
                </a:lnTo>
                <a:lnTo>
                  <a:pt x="57150" y="38100"/>
                </a:lnTo>
                <a:lnTo>
                  <a:pt x="69850" y="57150"/>
                </a:lnTo>
                <a:lnTo>
                  <a:pt x="88900" y="63500"/>
                </a:lnTo>
                <a:lnTo>
                  <a:pt x="120650" y="57150"/>
                </a:lnTo>
                <a:lnTo>
                  <a:pt x="139700" y="50800"/>
                </a:lnTo>
                <a:lnTo>
                  <a:pt x="171450" y="25400"/>
                </a:lnTo>
                <a:lnTo>
                  <a:pt x="165100" y="6350"/>
                </a:lnTo>
                <a:lnTo>
                  <a:pt x="133350" y="19050"/>
                </a:lnTo>
                <a:lnTo>
                  <a:pt x="120650" y="31750"/>
                </a:lnTo>
                <a:lnTo>
                  <a:pt x="107950" y="50800"/>
                </a:lnTo>
                <a:lnTo>
                  <a:pt x="114300" y="69850"/>
                </a:lnTo>
                <a:lnTo>
                  <a:pt x="133350" y="69850"/>
                </a:lnTo>
                <a:lnTo>
                  <a:pt x="146050" y="57150"/>
                </a:lnTo>
                <a:lnTo>
                  <a:pt x="152400" y="88900"/>
                </a:lnTo>
                <a:lnTo>
                  <a:pt x="146050" y="114300"/>
                </a:lnTo>
                <a:lnTo>
                  <a:pt x="139700" y="133350"/>
                </a:lnTo>
                <a:lnTo>
                  <a:pt x="133350" y="165100"/>
                </a:lnTo>
                <a:lnTo>
                  <a:pt x="139700" y="177800"/>
                </a:lnTo>
                <a:lnTo>
                  <a:pt x="177800" y="152400"/>
                </a:lnTo>
                <a:lnTo>
                  <a:pt x="203200" y="127000"/>
                </a:lnTo>
                <a:lnTo>
                  <a:pt x="222250" y="101600"/>
                </a:lnTo>
                <a:lnTo>
                  <a:pt x="241300" y="88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35" name="SMARTINK"/>
          <p:cNvSpPr/>
          <p:nvPr/>
        </p:nvSpPr>
        <p:spPr bwMode="auto">
          <a:xfrm>
            <a:off x="3663950" y="2762250"/>
            <a:ext cx="88901" cy="279401"/>
          </a:xfrm>
          <a:custGeom>
            <a:avLst/>
            <a:gdLst/>
            <a:ahLst/>
            <a:cxnLst/>
            <a:rect l="0" t="0" r="0" b="0"/>
            <a:pathLst>
              <a:path w="88901" h="279401">
                <a:moveTo>
                  <a:pt x="6350" y="12700"/>
                </a:moveTo>
                <a:lnTo>
                  <a:pt x="0" y="0"/>
                </a:lnTo>
                <a:lnTo>
                  <a:pt x="12700" y="12700"/>
                </a:lnTo>
                <a:lnTo>
                  <a:pt x="31750" y="31750"/>
                </a:lnTo>
                <a:lnTo>
                  <a:pt x="57150" y="63500"/>
                </a:lnTo>
                <a:lnTo>
                  <a:pt x="63500" y="82550"/>
                </a:lnTo>
                <a:lnTo>
                  <a:pt x="76200" y="101600"/>
                </a:lnTo>
                <a:lnTo>
                  <a:pt x="82550" y="120650"/>
                </a:lnTo>
                <a:lnTo>
                  <a:pt x="82550" y="139700"/>
                </a:lnTo>
                <a:lnTo>
                  <a:pt x="88900" y="158750"/>
                </a:lnTo>
                <a:lnTo>
                  <a:pt x="82550" y="190500"/>
                </a:lnTo>
                <a:lnTo>
                  <a:pt x="82550" y="209550"/>
                </a:lnTo>
                <a:lnTo>
                  <a:pt x="69850" y="241300"/>
                </a:lnTo>
                <a:lnTo>
                  <a:pt x="44450" y="266700"/>
                </a:lnTo>
                <a:lnTo>
                  <a:pt x="44450" y="2794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36" name="SMARTINK"/>
          <p:cNvSpPr/>
          <p:nvPr/>
        </p:nvSpPr>
        <p:spPr bwMode="auto">
          <a:xfrm>
            <a:off x="3968750" y="2806700"/>
            <a:ext cx="1" cy="209551"/>
          </a:xfrm>
          <a:custGeom>
            <a:avLst/>
            <a:gdLst/>
            <a:ahLst/>
            <a:cxnLst/>
            <a:rect l="0" t="0" r="0" b="0"/>
            <a:pathLst>
              <a:path w="1" h="209551">
                <a:moveTo>
                  <a:pt x="0" y="0"/>
                </a:moveTo>
                <a:lnTo>
                  <a:pt x="0" y="38100"/>
                </a:lnTo>
                <a:lnTo>
                  <a:pt x="0" y="63500"/>
                </a:lnTo>
                <a:lnTo>
                  <a:pt x="0" y="88900"/>
                </a:lnTo>
                <a:lnTo>
                  <a:pt x="0" y="114300"/>
                </a:lnTo>
                <a:lnTo>
                  <a:pt x="0" y="139700"/>
                </a:lnTo>
                <a:lnTo>
                  <a:pt x="0" y="171450"/>
                </a:lnTo>
                <a:lnTo>
                  <a:pt x="0" y="196850"/>
                </a:lnTo>
                <a:lnTo>
                  <a:pt x="0" y="2095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37" name="SMARTINK"/>
          <p:cNvSpPr/>
          <p:nvPr/>
        </p:nvSpPr>
        <p:spPr bwMode="auto">
          <a:xfrm>
            <a:off x="3886200" y="2921000"/>
            <a:ext cx="203201" cy="6351"/>
          </a:xfrm>
          <a:custGeom>
            <a:avLst/>
            <a:gdLst/>
            <a:ahLst/>
            <a:cxnLst/>
            <a:rect l="0" t="0" r="0" b="0"/>
            <a:pathLst>
              <a:path w="203201" h="6351">
                <a:moveTo>
                  <a:pt x="0" y="6350"/>
                </a:moveTo>
                <a:lnTo>
                  <a:pt x="19050" y="6350"/>
                </a:lnTo>
                <a:lnTo>
                  <a:pt x="50800" y="6350"/>
                </a:lnTo>
                <a:lnTo>
                  <a:pt x="76200" y="6350"/>
                </a:lnTo>
                <a:lnTo>
                  <a:pt x="101600" y="6350"/>
                </a:lnTo>
                <a:lnTo>
                  <a:pt x="127000" y="6350"/>
                </a:lnTo>
                <a:lnTo>
                  <a:pt x="146050" y="0"/>
                </a:lnTo>
                <a:lnTo>
                  <a:pt x="177800" y="0"/>
                </a:lnTo>
                <a:lnTo>
                  <a:pt x="2032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38" name="SMARTINK"/>
          <p:cNvSpPr/>
          <p:nvPr/>
        </p:nvSpPr>
        <p:spPr bwMode="auto">
          <a:xfrm>
            <a:off x="4343400" y="2800350"/>
            <a:ext cx="120651" cy="196851"/>
          </a:xfrm>
          <a:custGeom>
            <a:avLst/>
            <a:gdLst/>
            <a:ahLst/>
            <a:cxnLst/>
            <a:rect l="0" t="0" r="0" b="0"/>
            <a:pathLst>
              <a:path w="120651" h="196851">
                <a:moveTo>
                  <a:pt x="120650" y="44450"/>
                </a:moveTo>
                <a:lnTo>
                  <a:pt x="114300" y="25400"/>
                </a:lnTo>
                <a:lnTo>
                  <a:pt x="82550" y="6350"/>
                </a:lnTo>
                <a:lnTo>
                  <a:pt x="69850" y="0"/>
                </a:lnTo>
                <a:lnTo>
                  <a:pt x="57150" y="6350"/>
                </a:lnTo>
                <a:lnTo>
                  <a:pt x="38100" y="19050"/>
                </a:lnTo>
                <a:lnTo>
                  <a:pt x="19050" y="44450"/>
                </a:lnTo>
                <a:lnTo>
                  <a:pt x="12700" y="63500"/>
                </a:lnTo>
                <a:lnTo>
                  <a:pt x="0" y="88900"/>
                </a:lnTo>
                <a:lnTo>
                  <a:pt x="0" y="107950"/>
                </a:lnTo>
                <a:lnTo>
                  <a:pt x="0" y="139700"/>
                </a:lnTo>
                <a:lnTo>
                  <a:pt x="6350" y="158750"/>
                </a:lnTo>
                <a:lnTo>
                  <a:pt x="25400" y="177800"/>
                </a:lnTo>
                <a:lnTo>
                  <a:pt x="38100" y="190500"/>
                </a:lnTo>
                <a:lnTo>
                  <a:pt x="69850" y="190500"/>
                </a:lnTo>
                <a:lnTo>
                  <a:pt x="82550" y="1968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39" name="SMARTINK"/>
          <p:cNvSpPr/>
          <p:nvPr/>
        </p:nvSpPr>
        <p:spPr bwMode="auto">
          <a:xfrm>
            <a:off x="4464050" y="2914650"/>
            <a:ext cx="114301" cy="95251"/>
          </a:xfrm>
          <a:custGeom>
            <a:avLst/>
            <a:gdLst/>
            <a:ahLst/>
            <a:cxnLst/>
            <a:rect l="0" t="0" r="0" b="0"/>
            <a:pathLst>
              <a:path w="114301" h="95251">
                <a:moveTo>
                  <a:pt x="50800" y="12700"/>
                </a:moveTo>
                <a:lnTo>
                  <a:pt x="38100" y="0"/>
                </a:lnTo>
                <a:lnTo>
                  <a:pt x="19050" y="6350"/>
                </a:lnTo>
                <a:lnTo>
                  <a:pt x="0" y="31750"/>
                </a:lnTo>
                <a:lnTo>
                  <a:pt x="0" y="50800"/>
                </a:lnTo>
                <a:lnTo>
                  <a:pt x="12700" y="57150"/>
                </a:lnTo>
                <a:lnTo>
                  <a:pt x="25400" y="63500"/>
                </a:lnTo>
                <a:lnTo>
                  <a:pt x="38100" y="57150"/>
                </a:lnTo>
                <a:lnTo>
                  <a:pt x="50800" y="38100"/>
                </a:lnTo>
                <a:lnTo>
                  <a:pt x="82550" y="69850"/>
                </a:lnTo>
                <a:lnTo>
                  <a:pt x="107950" y="88900"/>
                </a:lnTo>
                <a:lnTo>
                  <a:pt x="114300" y="952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40" name="SMARTINK"/>
          <p:cNvSpPr/>
          <p:nvPr/>
        </p:nvSpPr>
        <p:spPr bwMode="auto">
          <a:xfrm>
            <a:off x="4533900" y="2641600"/>
            <a:ext cx="88901" cy="127001"/>
          </a:xfrm>
          <a:custGeom>
            <a:avLst/>
            <a:gdLst/>
            <a:ahLst/>
            <a:cxnLst/>
            <a:rect l="0" t="0" r="0" b="0"/>
            <a:pathLst>
              <a:path w="88901" h="127001">
                <a:moveTo>
                  <a:pt x="0" y="12700"/>
                </a:moveTo>
                <a:lnTo>
                  <a:pt x="6350" y="0"/>
                </a:lnTo>
                <a:lnTo>
                  <a:pt x="25400" y="6350"/>
                </a:lnTo>
                <a:lnTo>
                  <a:pt x="38100" y="12700"/>
                </a:lnTo>
                <a:lnTo>
                  <a:pt x="44450" y="25400"/>
                </a:lnTo>
                <a:lnTo>
                  <a:pt x="44450" y="50800"/>
                </a:lnTo>
                <a:lnTo>
                  <a:pt x="31750" y="76200"/>
                </a:lnTo>
                <a:lnTo>
                  <a:pt x="12700" y="101600"/>
                </a:lnTo>
                <a:lnTo>
                  <a:pt x="0" y="114300"/>
                </a:lnTo>
                <a:lnTo>
                  <a:pt x="12700" y="127000"/>
                </a:lnTo>
                <a:lnTo>
                  <a:pt x="38100" y="127000"/>
                </a:lnTo>
                <a:lnTo>
                  <a:pt x="69850" y="127000"/>
                </a:lnTo>
                <a:lnTo>
                  <a:pt x="88900" y="1270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41" name="SMARTINK"/>
          <p:cNvSpPr/>
          <p:nvPr/>
        </p:nvSpPr>
        <p:spPr bwMode="auto">
          <a:xfrm>
            <a:off x="4673600" y="2635250"/>
            <a:ext cx="12701" cy="133351"/>
          </a:xfrm>
          <a:custGeom>
            <a:avLst/>
            <a:gdLst/>
            <a:ahLst/>
            <a:cxnLst/>
            <a:rect l="0" t="0" r="0" b="0"/>
            <a:pathLst>
              <a:path w="12701" h="133351">
                <a:moveTo>
                  <a:pt x="6350" y="12700"/>
                </a:moveTo>
                <a:lnTo>
                  <a:pt x="0" y="0"/>
                </a:lnTo>
                <a:lnTo>
                  <a:pt x="0" y="31750"/>
                </a:lnTo>
                <a:lnTo>
                  <a:pt x="0" y="57150"/>
                </a:lnTo>
                <a:lnTo>
                  <a:pt x="6350" y="88900"/>
                </a:lnTo>
                <a:lnTo>
                  <a:pt x="6350" y="114300"/>
                </a:lnTo>
                <a:lnTo>
                  <a:pt x="12700" y="133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42" name="SMARTINK"/>
          <p:cNvSpPr/>
          <p:nvPr/>
        </p:nvSpPr>
        <p:spPr bwMode="auto">
          <a:xfrm>
            <a:off x="4622800" y="2705100"/>
            <a:ext cx="139701" cy="1"/>
          </a:xfrm>
          <a:custGeom>
            <a:avLst/>
            <a:gdLst/>
            <a:ahLst/>
            <a:cxnLst/>
            <a:rect l="0" t="0" r="0" b="0"/>
            <a:pathLst>
              <a:path w="139701" h="1">
                <a:moveTo>
                  <a:pt x="0" y="0"/>
                </a:moveTo>
                <a:lnTo>
                  <a:pt x="25400" y="0"/>
                </a:lnTo>
                <a:lnTo>
                  <a:pt x="50800" y="0"/>
                </a:lnTo>
                <a:lnTo>
                  <a:pt x="82550" y="0"/>
                </a:lnTo>
                <a:lnTo>
                  <a:pt x="107950" y="0"/>
                </a:lnTo>
                <a:lnTo>
                  <a:pt x="1397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43" name="SMARTINK"/>
          <p:cNvSpPr/>
          <p:nvPr/>
        </p:nvSpPr>
        <p:spPr bwMode="auto">
          <a:xfrm>
            <a:off x="4806950" y="2794000"/>
            <a:ext cx="69851" cy="209551"/>
          </a:xfrm>
          <a:custGeom>
            <a:avLst/>
            <a:gdLst/>
            <a:ahLst/>
            <a:cxnLst/>
            <a:rect l="0" t="0" r="0" b="0"/>
            <a:pathLst>
              <a:path w="69851" h="209551">
                <a:moveTo>
                  <a:pt x="69850" y="0"/>
                </a:moveTo>
                <a:lnTo>
                  <a:pt x="44450" y="25400"/>
                </a:lnTo>
                <a:lnTo>
                  <a:pt x="31750" y="50800"/>
                </a:lnTo>
                <a:lnTo>
                  <a:pt x="25400" y="69850"/>
                </a:lnTo>
                <a:lnTo>
                  <a:pt x="12700" y="95250"/>
                </a:lnTo>
                <a:lnTo>
                  <a:pt x="6350" y="114300"/>
                </a:lnTo>
                <a:lnTo>
                  <a:pt x="0" y="146050"/>
                </a:lnTo>
                <a:lnTo>
                  <a:pt x="0" y="171450"/>
                </a:lnTo>
                <a:lnTo>
                  <a:pt x="6350" y="184150"/>
                </a:lnTo>
                <a:lnTo>
                  <a:pt x="19050" y="196850"/>
                </a:lnTo>
                <a:lnTo>
                  <a:pt x="31750" y="203200"/>
                </a:lnTo>
                <a:lnTo>
                  <a:pt x="57150" y="2095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44" name="SMARTINK"/>
          <p:cNvSpPr/>
          <p:nvPr/>
        </p:nvSpPr>
        <p:spPr bwMode="auto">
          <a:xfrm>
            <a:off x="4921250" y="2901950"/>
            <a:ext cx="215901" cy="139701"/>
          </a:xfrm>
          <a:custGeom>
            <a:avLst/>
            <a:gdLst/>
            <a:ahLst/>
            <a:cxnLst/>
            <a:rect l="0" t="0" r="0" b="0"/>
            <a:pathLst>
              <a:path w="215901" h="139701">
                <a:moveTo>
                  <a:pt x="50800" y="12700"/>
                </a:moveTo>
                <a:lnTo>
                  <a:pt x="38100" y="0"/>
                </a:lnTo>
                <a:lnTo>
                  <a:pt x="25400" y="6350"/>
                </a:lnTo>
                <a:lnTo>
                  <a:pt x="6350" y="25400"/>
                </a:lnTo>
                <a:lnTo>
                  <a:pt x="0" y="38100"/>
                </a:lnTo>
                <a:lnTo>
                  <a:pt x="0" y="57150"/>
                </a:lnTo>
                <a:lnTo>
                  <a:pt x="19050" y="69850"/>
                </a:lnTo>
                <a:lnTo>
                  <a:pt x="31750" y="63500"/>
                </a:lnTo>
                <a:lnTo>
                  <a:pt x="44450" y="57150"/>
                </a:lnTo>
                <a:lnTo>
                  <a:pt x="50800" y="44450"/>
                </a:lnTo>
                <a:lnTo>
                  <a:pt x="38100" y="38100"/>
                </a:lnTo>
                <a:lnTo>
                  <a:pt x="50800" y="50800"/>
                </a:lnTo>
                <a:lnTo>
                  <a:pt x="69850" y="50800"/>
                </a:lnTo>
                <a:lnTo>
                  <a:pt x="95250" y="50800"/>
                </a:lnTo>
                <a:lnTo>
                  <a:pt x="114300" y="44450"/>
                </a:lnTo>
                <a:lnTo>
                  <a:pt x="127000" y="38100"/>
                </a:lnTo>
                <a:lnTo>
                  <a:pt x="146050" y="19050"/>
                </a:lnTo>
                <a:lnTo>
                  <a:pt x="133350" y="12700"/>
                </a:lnTo>
                <a:lnTo>
                  <a:pt x="120650" y="19050"/>
                </a:lnTo>
                <a:lnTo>
                  <a:pt x="107950" y="38100"/>
                </a:lnTo>
                <a:lnTo>
                  <a:pt x="95250" y="57150"/>
                </a:lnTo>
                <a:lnTo>
                  <a:pt x="107950" y="69850"/>
                </a:lnTo>
                <a:lnTo>
                  <a:pt x="127000" y="63500"/>
                </a:lnTo>
                <a:lnTo>
                  <a:pt x="133350" y="50800"/>
                </a:lnTo>
                <a:lnTo>
                  <a:pt x="146050" y="31750"/>
                </a:lnTo>
                <a:lnTo>
                  <a:pt x="146050" y="63500"/>
                </a:lnTo>
                <a:lnTo>
                  <a:pt x="146050" y="88900"/>
                </a:lnTo>
                <a:lnTo>
                  <a:pt x="146050" y="120650"/>
                </a:lnTo>
                <a:lnTo>
                  <a:pt x="146050" y="139700"/>
                </a:lnTo>
                <a:lnTo>
                  <a:pt x="165100" y="139700"/>
                </a:lnTo>
                <a:lnTo>
                  <a:pt x="190500" y="101600"/>
                </a:lnTo>
                <a:lnTo>
                  <a:pt x="209550" y="69850"/>
                </a:lnTo>
                <a:lnTo>
                  <a:pt x="215900" y="635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45" name="SMARTINK"/>
          <p:cNvSpPr/>
          <p:nvPr/>
        </p:nvSpPr>
        <p:spPr bwMode="auto">
          <a:xfrm>
            <a:off x="5111750" y="2774950"/>
            <a:ext cx="107951" cy="228601"/>
          </a:xfrm>
          <a:custGeom>
            <a:avLst/>
            <a:gdLst/>
            <a:ahLst/>
            <a:cxnLst/>
            <a:rect l="0" t="0" r="0" b="0"/>
            <a:pathLst>
              <a:path w="107951" h="228601">
                <a:moveTo>
                  <a:pt x="0" y="12700"/>
                </a:moveTo>
                <a:lnTo>
                  <a:pt x="6350" y="0"/>
                </a:lnTo>
                <a:lnTo>
                  <a:pt x="25400" y="6350"/>
                </a:lnTo>
                <a:lnTo>
                  <a:pt x="50800" y="19050"/>
                </a:lnTo>
                <a:lnTo>
                  <a:pt x="69850" y="38100"/>
                </a:lnTo>
                <a:lnTo>
                  <a:pt x="88900" y="63500"/>
                </a:lnTo>
                <a:lnTo>
                  <a:pt x="101600" y="95250"/>
                </a:lnTo>
                <a:lnTo>
                  <a:pt x="107950" y="120650"/>
                </a:lnTo>
                <a:lnTo>
                  <a:pt x="101600" y="146050"/>
                </a:lnTo>
                <a:lnTo>
                  <a:pt x="95250" y="171450"/>
                </a:lnTo>
                <a:lnTo>
                  <a:pt x="82550" y="203200"/>
                </a:lnTo>
                <a:lnTo>
                  <a:pt x="69850" y="2286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46" name="SMARTINK"/>
          <p:cNvSpPr/>
          <p:nvPr/>
        </p:nvSpPr>
        <p:spPr bwMode="auto">
          <a:xfrm>
            <a:off x="5429250" y="2755900"/>
            <a:ext cx="19051" cy="228601"/>
          </a:xfrm>
          <a:custGeom>
            <a:avLst/>
            <a:gdLst/>
            <a:ahLst/>
            <a:cxnLst/>
            <a:rect l="0" t="0" r="0" b="0"/>
            <a:pathLst>
              <a:path w="19051" h="228601">
                <a:moveTo>
                  <a:pt x="19050" y="0"/>
                </a:moveTo>
                <a:lnTo>
                  <a:pt x="6350" y="6350"/>
                </a:lnTo>
                <a:lnTo>
                  <a:pt x="0" y="25400"/>
                </a:lnTo>
                <a:lnTo>
                  <a:pt x="0" y="50800"/>
                </a:lnTo>
                <a:lnTo>
                  <a:pt x="0" y="82550"/>
                </a:lnTo>
                <a:lnTo>
                  <a:pt x="0" y="114300"/>
                </a:lnTo>
                <a:lnTo>
                  <a:pt x="0" y="139700"/>
                </a:lnTo>
                <a:lnTo>
                  <a:pt x="0" y="165100"/>
                </a:lnTo>
                <a:lnTo>
                  <a:pt x="0" y="190500"/>
                </a:lnTo>
                <a:lnTo>
                  <a:pt x="0" y="222250"/>
                </a:lnTo>
                <a:lnTo>
                  <a:pt x="0" y="2286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47" name="SMARTINK"/>
          <p:cNvSpPr/>
          <p:nvPr/>
        </p:nvSpPr>
        <p:spPr bwMode="auto">
          <a:xfrm>
            <a:off x="5321300" y="2863850"/>
            <a:ext cx="209551" cy="19051"/>
          </a:xfrm>
          <a:custGeom>
            <a:avLst/>
            <a:gdLst/>
            <a:ahLst/>
            <a:cxnLst/>
            <a:rect l="0" t="0" r="0" b="0"/>
            <a:pathLst>
              <a:path w="209551" h="19051">
                <a:moveTo>
                  <a:pt x="0" y="19050"/>
                </a:moveTo>
                <a:lnTo>
                  <a:pt x="25400" y="12700"/>
                </a:lnTo>
                <a:lnTo>
                  <a:pt x="44450" y="12700"/>
                </a:lnTo>
                <a:lnTo>
                  <a:pt x="69850" y="12700"/>
                </a:lnTo>
                <a:lnTo>
                  <a:pt x="95250" y="6350"/>
                </a:lnTo>
                <a:lnTo>
                  <a:pt x="120650" y="6350"/>
                </a:lnTo>
                <a:lnTo>
                  <a:pt x="146050" y="6350"/>
                </a:lnTo>
                <a:lnTo>
                  <a:pt x="171450" y="0"/>
                </a:lnTo>
                <a:lnTo>
                  <a:pt x="196850" y="0"/>
                </a:lnTo>
                <a:lnTo>
                  <a:pt x="2095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48" name="SMARTINK"/>
          <p:cNvSpPr/>
          <p:nvPr/>
        </p:nvSpPr>
        <p:spPr bwMode="auto">
          <a:xfrm>
            <a:off x="5861050" y="2774950"/>
            <a:ext cx="95251" cy="158751"/>
          </a:xfrm>
          <a:custGeom>
            <a:avLst/>
            <a:gdLst/>
            <a:ahLst/>
            <a:cxnLst/>
            <a:rect l="0" t="0" r="0" b="0"/>
            <a:pathLst>
              <a:path w="95251" h="158751">
                <a:moveTo>
                  <a:pt x="76200" y="12700"/>
                </a:moveTo>
                <a:lnTo>
                  <a:pt x="69850" y="0"/>
                </a:lnTo>
                <a:lnTo>
                  <a:pt x="57150" y="6350"/>
                </a:lnTo>
                <a:lnTo>
                  <a:pt x="44450" y="12700"/>
                </a:lnTo>
                <a:lnTo>
                  <a:pt x="25400" y="31750"/>
                </a:lnTo>
                <a:lnTo>
                  <a:pt x="12700" y="57150"/>
                </a:lnTo>
                <a:lnTo>
                  <a:pt x="0" y="88900"/>
                </a:lnTo>
                <a:lnTo>
                  <a:pt x="0" y="120650"/>
                </a:lnTo>
                <a:lnTo>
                  <a:pt x="6350" y="133350"/>
                </a:lnTo>
                <a:lnTo>
                  <a:pt x="25400" y="152400"/>
                </a:lnTo>
                <a:lnTo>
                  <a:pt x="38100" y="158750"/>
                </a:lnTo>
                <a:lnTo>
                  <a:pt x="69850" y="158750"/>
                </a:lnTo>
                <a:lnTo>
                  <a:pt x="76200" y="146050"/>
                </a:lnTo>
                <a:lnTo>
                  <a:pt x="88900" y="114300"/>
                </a:lnTo>
                <a:lnTo>
                  <a:pt x="95250" y="95250"/>
                </a:lnTo>
                <a:lnTo>
                  <a:pt x="95250" y="76200"/>
                </a:lnTo>
                <a:lnTo>
                  <a:pt x="88900" y="44450"/>
                </a:lnTo>
                <a:lnTo>
                  <a:pt x="82550" y="31750"/>
                </a:lnTo>
                <a:lnTo>
                  <a:pt x="69850" y="190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49" name="SMARTINK"/>
          <p:cNvSpPr/>
          <p:nvPr/>
        </p:nvSpPr>
        <p:spPr bwMode="auto">
          <a:xfrm>
            <a:off x="6026150" y="2755900"/>
            <a:ext cx="6351" cy="171451"/>
          </a:xfrm>
          <a:custGeom>
            <a:avLst/>
            <a:gdLst/>
            <a:ahLst/>
            <a:cxnLst/>
            <a:rect l="0" t="0" r="0" b="0"/>
            <a:pathLst>
              <a:path w="6351" h="171451">
                <a:moveTo>
                  <a:pt x="6350" y="0"/>
                </a:moveTo>
                <a:lnTo>
                  <a:pt x="0" y="25400"/>
                </a:lnTo>
                <a:lnTo>
                  <a:pt x="0" y="50800"/>
                </a:lnTo>
                <a:lnTo>
                  <a:pt x="0" y="76200"/>
                </a:lnTo>
                <a:lnTo>
                  <a:pt x="0" y="107950"/>
                </a:lnTo>
                <a:lnTo>
                  <a:pt x="0" y="133350"/>
                </a:lnTo>
                <a:lnTo>
                  <a:pt x="0" y="152400"/>
                </a:lnTo>
                <a:lnTo>
                  <a:pt x="6350" y="1714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50" name="SMARTINK"/>
          <p:cNvSpPr/>
          <p:nvPr/>
        </p:nvSpPr>
        <p:spPr bwMode="auto">
          <a:xfrm>
            <a:off x="6096000" y="2768600"/>
            <a:ext cx="6351" cy="171451"/>
          </a:xfrm>
          <a:custGeom>
            <a:avLst/>
            <a:gdLst/>
            <a:ahLst/>
            <a:cxnLst/>
            <a:rect l="0" t="0" r="0" b="0"/>
            <a:pathLst>
              <a:path w="6351" h="171451">
                <a:moveTo>
                  <a:pt x="6350" y="0"/>
                </a:moveTo>
                <a:lnTo>
                  <a:pt x="6350" y="25400"/>
                </a:lnTo>
                <a:lnTo>
                  <a:pt x="0" y="57150"/>
                </a:lnTo>
                <a:lnTo>
                  <a:pt x="0" y="88900"/>
                </a:lnTo>
                <a:lnTo>
                  <a:pt x="0" y="114300"/>
                </a:lnTo>
                <a:lnTo>
                  <a:pt x="0" y="139700"/>
                </a:lnTo>
                <a:lnTo>
                  <a:pt x="0" y="1714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51" name="SMARTINK"/>
          <p:cNvSpPr/>
          <p:nvPr/>
        </p:nvSpPr>
        <p:spPr bwMode="auto">
          <a:xfrm>
            <a:off x="6026150" y="2857500"/>
            <a:ext cx="57151" cy="6351"/>
          </a:xfrm>
          <a:custGeom>
            <a:avLst/>
            <a:gdLst/>
            <a:ahLst/>
            <a:cxnLst/>
            <a:rect l="0" t="0" r="0" b="0"/>
            <a:pathLst>
              <a:path w="57151" h="6351">
                <a:moveTo>
                  <a:pt x="0" y="6350"/>
                </a:moveTo>
                <a:lnTo>
                  <a:pt x="31750" y="0"/>
                </a:lnTo>
                <a:lnTo>
                  <a:pt x="571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52" name="SMARTINK"/>
          <p:cNvSpPr/>
          <p:nvPr/>
        </p:nvSpPr>
        <p:spPr bwMode="auto">
          <a:xfrm>
            <a:off x="6096000" y="2698750"/>
            <a:ext cx="107951" cy="12701"/>
          </a:xfrm>
          <a:custGeom>
            <a:avLst/>
            <a:gdLst/>
            <a:ahLst/>
            <a:cxnLst/>
            <a:rect l="0" t="0" r="0" b="0"/>
            <a:pathLst>
              <a:path w="107951" h="12701">
                <a:moveTo>
                  <a:pt x="0" y="12700"/>
                </a:moveTo>
                <a:lnTo>
                  <a:pt x="12700" y="6350"/>
                </a:lnTo>
                <a:lnTo>
                  <a:pt x="38100" y="6350"/>
                </a:lnTo>
                <a:lnTo>
                  <a:pt x="69850" y="0"/>
                </a:lnTo>
                <a:lnTo>
                  <a:pt x="101600" y="0"/>
                </a:lnTo>
                <a:lnTo>
                  <a:pt x="1079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53" name="SMARTINK"/>
          <p:cNvSpPr/>
          <p:nvPr/>
        </p:nvSpPr>
        <p:spPr bwMode="auto">
          <a:xfrm>
            <a:off x="6235700" y="2724150"/>
            <a:ext cx="57151" cy="222251"/>
          </a:xfrm>
          <a:custGeom>
            <a:avLst/>
            <a:gdLst/>
            <a:ahLst/>
            <a:cxnLst/>
            <a:rect l="0" t="0" r="0" b="0"/>
            <a:pathLst>
              <a:path w="57151" h="222251">
                <a:moveTo>
                  <a:pt x="57150" y="0"/>
                </a:moveTo>
                <a:lnTo>
                  <a:pt x="38100" y="25400"/>
                </a:lnTo>
                <a:lnTo>
                  <a:pt x="31750" y="50800"/>
                </a:lnTo>
                <a:lnTo>
                  <a:pt x="19050" y="76200"/>
                </a:lnTo>
                <a:lnTo>
                  <a:pt x="12700" y="101600"/>
                </a:lnTo>
                <a:lnTo>
                  <a:pt x="6350" y="127000"/>
                </a:lnTo>
                <a:lnTo>
                  <a:pt x="0" y="152400"/>
                </a:lnTo>
                <a:lnTo>
                  <a:pt x="0" y="184150"/>
                </a:lnTo>
                <a:lnTo>
                  <a:pt x="6350" y="209550"/>
                </a:lnTo>
                <a:lnTo>
                  <a:pt x="38100" y="2222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54" name="SMARTINK"/>
          <p:cNvSpPr/>
          <p:nvPr/>
        </p:nvSpPr>
        <p:spPr bwMode="auto">
          <a:xfrm>
            <a:off x="6343650" y="2825750"/>
            <a:ext cx="241301" cy="152401"/>
          </a:xfrm>
          <a:custGeom>
            <a:avLst/>
            <a:gdLst/>
            <a:ahLst/>
            <a:cxnLst/>
            <a:rect l="0" t="0" r="0" b="0"/>
            <a:pathLst>
              <a:path w="241301" h="152401">
                <a:moveTo>
                  <a:pt x="76200" y="19050"/>
                </a:moveTo>
                <a:lnTo>
                  <a:pt x="69850" y="6350"/>
                </a:lnTo>
                <a:lnTo>
                  <a:pt x="50800" y="0"/>
                </a:lnTo>
                <a:lnTo>
                  <a:pt x="12700" y="25400"/>
                </a:lnTo>
                <a:lnTo>
                  <a:pt x="6350" y="38100"/>
                </a:lnTo>
                <a:lnTo>
                  <a:pt x="0" y="57150"/>
                </a:lnTo>
                <a:lnTo>
                  <a:pt x="6350" y="69850"/>
                </a:lnTo>
                <a:lnTo>
                  <a:pt x="31750" y="63500"/>
                </a:lnTo>
                <a:lnTo>
                  <a:pt x="57150" y="44450"/>
                </a:lnTo>
                <a:lnTo>
                  <a:pt x="69850" y="25400"/>
                </a:lnTo>
                <a:lnTo>
                  <a:pt x="76200" y="38100"/>
                </a:lnTo>
                <a:lnTo>
                  <a:pt x="82550" y="50800"/>
                </a:lnTo>
                <a:lnTo>
                  <a:pt x="101600" y="57150"/>
                </a:lnTo>
                <a:lnTo>
                  <a:pt x="120650" y="57150"/>
                </a:lnTo>
                <a:lnTo>
                  <a:pt x="146050" y="57150"/>
                </a:lnTo>
                <a:lnTo>
                  <a:pt x="158750" y="50800"/>
                </a:lnTo>
                <a:lnTo>
                  <a:pt x="171450" y="31750"/>
                </a:lnTo>
                <a:lnTo>
                  <a:pt x="165100" y="19050"/>
                </a:lnTo>
                <a:lnTo>
                  <a:pt x="146050" y="25400"/>
                </a:lnTo>
                <a:lnTo>
                  <a:pt x="133350" y="31750"/>
                </a:lnTo>
                <a:lnTo>
                  <a:pt x="127000" y="44450"/>
                </a:lnTo>
                <a:lnTo>
                  <a:pt x="139700" y="50800"/>
                </a:lnTo>
                <a:lnTo>
                  <a:pt x="158750" y="44450"/>
                </a:lnTo>
                <a:lnTo>
                  <a:pt x="165100" y="31750"/>
                </a:lnTo>
                <a:lnTo>
                  <a:pt x="171450" y="63500"/>
                </a:lnTo>
                <a:lnTo>
                  <a:pt x="165100" y="88900"/>
                </a:lnTo>
                <a:lnTo>
                  <a:pt x="158750" y="107950"/>
                </a:lnTo>
                <a:lnTo>
                  <a:pt x="152400" y="139700"/>
                </a:lnTo>
                <a:lnTo>
                  <a:pt x="158750" y="152400"/>
                </a:lnTo>
                <a:lnTo>
                  <a:pt x="190500" y="139700"/>
                </a:lnTo>
                <a:lnTo>
                  <a:pt x="203200" y="133350"/>
                </a:lnTo>
                <a:lnTo>
                  <a:pt x="228600" y="101600"/>
                </a:lnTo>
                <a:lnTo>
                  <a:pt x="241300" y="952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55" name="SMARTINK"/>
          <p:cNvSpPr/>
          <p:nvPr/>
        </p:nvSpPr>
        <p:spPr bwMode="auto">
          <a:xfrm>
            <a:off x="6604000" y="2743200"/>
            <a:ext cx="101601" cy="266701"/>
          </a:xfrm>
          <a:custGeom>
            <a:avLst/>
            <a:gdLst/>
            <a:ahLst/>
            <a:cxnLst/>
            <a:rect l="0" t="0" r="0" b="0"/>
            <a:pathLst>
              <a:path w="101601" h="266701">
                <a:moveTo>
                  <a:pt x="12700" y="0"/>
                </a:moveTo>
                <a:lnTo>
                  <a:pt x="50800" y="19050"/>
                </a:lnTo>
                <a:lnTo>
                  <a:pt x="69850" y="44450"/>
                </a:lnTo>
                <a:lnTo>
                  <a:pt x="82550" y="69850"/>
                </a:lnTo>
                <a:lnTo>
                  <a:pt x="95250" y="101600"/>
                </a:lnTo>
                <a:lnTo>
                  <a:pt x="101600" y="133350"/>
                </a:lnTo>
                <a:lnTo>
                  <a:pt x="95250" y="171450"/>
                </a:lnTo>
                <a:lnTo>
                  <a:pt x="76200" y="190500"/>
                </a:lnTo>
                <a:lnTo>
                  <a:pt x="50800" y="222250"/>
                </a:lnTo>
                <a:lnTo>
                  <a:pt x="25400" y="241300"/>
                </a:lnTo>
                <a:lnTo>
                  <a:pt x="0" y="266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56" name="SMARTINK"/>
          <p:cNvSpPr/>
          <p:nvPr/>
        </p:nvSpPr>
        <p:spPr bwMode="auto">
          <a:xfrm>
            <a:off x="5683250" y="2762250"/>
            <a:ext cx="69851" cy="196851"/>
          </a:xfrm>
          <a:custGeom>
            <a:avLst/>
            <a:gdLst/>
            <a:ahLst/>
            <a:cxnLst/>
            <a:rect l="0" t="0" r="0" b="0"/>
            <a:pathLst>
              <a:path w="69851" h="196851">
                <a:moveTo>
                  <a:pt x="31750" y="19050"/>
                </a:moveTo>
                <a:lnTo>
                  <a:pt x="19050" y="25400"/>
                </a:lnTo>
                <a:lnTo>
                  <a:pt x="6350" y="19050"/>
                </a:lnTo>
                <a:lnTo>
                  <a:pt x="19050" y="6350"/>
                </a:lnTo>
                <a:lnTo>
                  <a:pt x="44450" y="0"/>
                </a:lnTo>
                <a:lnTo>
                  <a:pt x="57150" y="6350"/>
                </a:lnTo>
                <a:lnTo>
                  <a:pt x="63500" y="19050"/>
                </a:lnTo>
                <a:lnTo>
                  <a:pt x="69850" y="57150"/>
                </a:lnTo>
                <a:lnTo>
                  <a:pt x="63500" y="82550"/>
                </a:lnTo>
                <a:lnTo>
                  <a:pt x="44450" y="114300"/>
                </a:lnTo>
                <a:lnTo>
                  <a:pt x="25400" y="146050"/>
                </a:lnTo>
                <a:lnTo>
                  <a:pt x="12700" y="171450"/>
                </a:lnTo>
                <a:lnTo>
                  <a:pt x="0" y="190500"/>
                </a:lnTo>
                <a:lnTo>
                  <a:pt x="12700" y="196850"/>
                </a:lnTo>
                <a:lnTo>
                  <a:pt x="31750" y="196850"/>
                </a:lnTo>
                <a:lnTo>
                  <a:pt x="57150" y="196850"/>
                </a:lnTo>
                <a:lnTo>
                  <a:pt x="69850" y="1968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57" name="SMARTINK"/>
          <p:cNvSpPr/>
          <p:nvPr/>
        </p:nvSpPr>
        <p:spPr bwMode="auto">
          <a:xfrm>
            <a:off x="6845300" y="2870200"/>
            <a:ext cx="317501" cy="12701"/>
          </a:xfrm>
          <a:custGeom>
            <a:avLst/>
            <a:gdLst/>
            <a:ahLst/>
            <a:cxnLst/>
            <a:rect l="0" t="0" r="0" b="0"/>
            <a:pathLst>
              <a:path w="317501" h="12701">
                <a:moveTo>
                  <a:pt x="0" y="12700"/>
                </a:moveTo>
                <a:lnTo>
                  <a:pt x="25400" y="12700"/>
                </a:lnTo>
                <a:lnTo>
                  <a:pt x="50800" y="12700"/>
                </a:lnTo>
                <a:lnTo>
                  <a:pt x="82550" y="6350"/>
                </a:lnTo>
                <a:lnTo>
                  <a:pt x="101600" y="6350"/>
                </a:lnTo>
                <a:lnTo>
                  <a:pt x="133350" y="6350"/>
                </a:lnTo>
                <a:lnTo>
                  <a:pt x="152400" y="6350"/>
                </a:lnTo>
                <a:lnTo>
                  <a:pt x="171450" y="0"/>
                </a:lnTo>
                <a:lnTo>
                  <a:pt x="203200" y="0"/>
                </a:lnTo>
                <a:lnTo>
                  <a:pt x="222250" y="0"/>
                </a:lnTo>
                <a:lnTo>
                  <a:pt x="254000" y="0"/>
                </a:lnTo>
                <a:lnTo>
                  <a:pt x="279400" y="0"/>
                </a:lnTo>
                <a:lnTo>
                  <a:pt x="304800" y="0"/>
                </a:lnTo>
                <a:lnTo>
                  <a:pt x="31750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58" name="SMARTINK"/>
          <p:cNvSpPr/>
          <p:nvPr/>
        </p:nvSpPr>
        <p:spPr bwMode="auto">
          <a:xfrm>
            <a:off x="7061200" y="2768600"/>
            <a:ext cx="190501" cy="190501"/>
          </a:xfrm>
          <a:custGeom>
            <a:avLst/>
            <a:gdLst/>
            <a:ahLst/>
            <a:cxnLst/>
            <a:rect l="0" t="0" r="0" b="0"/>
            <a:pathLst>
              <a:path w="190501" h="190501">
                <a:moveTo>
                  <a:pt x="12700" y="19050"/>
                </a:moveTo>
                <a:lnTo>
                  <a:pt x="0" y="0"/>
                </a:lnTo>
                <a:lnTo>
                  <a:pt x="25400" y="6350"/>
                </a:lnTo>
                <a:lnTo>
                  <a:pt x="50800" y="12700"/>
                </a:lnTo>
                <a:lnTo>
                  <a:pt x="76200" y="25400"/>
                </a:lnTo>
                <a:lnTo>
                  <a:pt x="107950" y="31750"/>
                </a:lnTo>
                <a:lnTo>
                  <a:pt x="133350" y="38100"/>
                </a:lnTo>
                <a:lnTo>
                  <a:pt x="158750" y="50800"/>
                </a:lnTo>
                <a:lnTo>
                  <a:pt x="177800" y="57150"/>
                </a:lnTo>
                <a:lnTo>
                  <a:pt x="190500" y="63500"/>
                </a:lnTo>
                <a:lnTo>
                  <a:pt x="190500" y="82550"/>
                </a:lnTo>
                <a:lnTo>
                  <a:pt x="177800" y="95250"/>
                </a:lnTo>
                <a:lnTo>
                  <a:pt x="146050" y="114300"/>
                </a:lnTo>
                <a:lnTo>
                  <a:pt x="114300" y="133350"/>
                </a:lnTo>
                <a:lnTo>
                  <a:pt x="88900" y="158750"/>
                </a:lnTo>
                <a:lnTo>
                  <a:pt x="63500" y="1905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59" name="SMARTINK"/>
          <p:cNvSpPr/>
          <p:nvPr/>
        </p:nvSpPr>
        <p:spPr bwMode="auto">
          <a:xfrm>
            <a:off x="7600950" y="2743200"/>
            <a:ext cx="101601" cy="184151"/>
          </a:xfrm>
          <a:custGeom>
            <a:avLst/>
            <a:gdLst/>
            <a:ahLst/>
            <a:cxnLst/>
            <a:rect l="0" t="0" r="0" b="0"/>
            <a:pathLst>
              <a:path w="101601" h="184151">
                <a:moveTo>
                  <a:pt x="95250" y="38100"/>
                </a:moveTo>
                <a:lnTo>
                  <a:pt x="101600" y="50800"/>
                </a:lnTo>
                <a:lnTo>
                  <a:pt x="101600" y="25400"/>
                </a:lnTo>
                <a:lnTo>
                  <a:pt x="95250" y="12700"/>
                </a:lnTo>
                <a:lnTo>
                  <a:pt x="82550" y="6350"/>
                </a:lnTo>
                <a:lnTo>
                  <a:pt x="63500" y="0"/>
                </a:lnTo>
                <a:lnTo>
                  <a:pt x="50800" y="6350"/>
                </a:lnTo>
                <a:lnTo>
                  <a:pt x="38100" y="12700"/>
                </a:lnTo>
                <a:lnTo>
                  <a:pt x="19050" y="44450"/>
                </a:lnTo>
                <a:lnTo>
                  <a:pt x="6350" y="76200"/>
                </a:lnTo>
                <a:lnTo>
                  <a:pt x="0" y="101600"/>
                </a:lnTo>
                <a:lnTo>
                  <a:pt x="0" y="120650"/>
                </a:lnTo>
                <a:lnTo>
                  <a:pt x="6350" y="139700"/>
                </a:lnTo>
                <a:lnTo>
                  <a:pt x="19050" y="158750"/>
                </a:lnTo>
                <a:lnTo>
                  <a:pt x="31750" y="171450"/>
                </a:lnTo>
                <a:lnTo>
                  <a:pt x="44450" y="177800"/>
                </a:lnTo>
                <a:lnTo>
                  <a:pt x="76200" y="184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60" name="SMARTINK"/>
          <p:cNvSpPr/>
          <p:nvPr/>
        </p:nvSpPr>
        <p:spPr bwMode="auto">
          <a:xfrm>
            <a:off x="7708900" y="2844800"/>
            <a:ext cx="120651" cy="95251"/>
          </a:xfrm>
          <a:custGeom>
            <a:avLst/>
            <a:gdLst/>
            <a:ahLst/>
            <a:cxnLst/>
            <a:rect l="0" t="0" r="0" b="0"/>
            <a:pathLst>
              <a:path w="120651" h="95251">
                <a:moveTo>
                  <a:pt x="63500" y="19050"/>
                </a:moveTo>
                <a:lnTo>
                  <a:pt x="57150" y="0"/>
                </a:lnTo>
                <a:lnTo>
                  <a:pt x="38100" y="0"/>
                </a:lnTo>
                <a:lnTo>
                  <a:pt x="25400" y="6350"/>
                </a:lnTo>
                <a:lnTo>
                  <a:pt x="12700" y="19050"/>
                </a:lnTo>
                <a:lnTo>
                  <a:pt x="6350" y="31750"/>
                </a:lnTo>
                <a:lnTo>
                  <a:pt x="0" y="50800"/>
                </a:lnTo>
                <a:lnTo>
                  <a:pt x="6350" y="63500"/>
                </a:lnTo>
                <a:lnTo>
                  <a:pt x="19050" y="69850"/>
                </a:lnTo>
                <a:lnTo>
                  <a:pt x="31750" y="63500"/>
                </a:lnTo>
                <a:lnTo>
                  <a:pt x="38100" y="50800"/>
                </a:lnTo>
                <a:lnTo>
                  <a:pt x="44450" y="38100"/>
                </a:lnTo>
                <a:lnTo>
                  <a:pt x="63500" y="57150"/>
                </a:lnTo>
                <a:lnTo>
                  <a:pt x="76200" y="69850"/>
                </a:lnTo>
                <a:lnTo>
                  <a:pt x="95250" y="88900"/>
                </a:lnTo>
                <a:lnTo>
                  <a:pt x="120650" y="952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61" name="SMARTINK"/>
          <p:cNvSpPr/>
          <p:nvPr/>
        </p:nvSpPr>
        <p:spPr bwMode="auto">
          <a:xfrm>
            <a:off x="7759700" y="2616200"/>
            <a:ext cx="120651" cy="114301"/>
          </a:xfrm>
          <a:custGeom>
            <a:avLst/>
            <a:gdLst/>
            <a:ahLst/>
            <a:cxnLst/>
            <a:rect l="0" t="0" r="0" b="0"/>
            <a:pathLst>
              <a:path w="120651" h="114301">
                <a:moveTo>
                  <a:pt x="0" y="19050"/>
                </a:moveTo>
                <a:lnTo>
                  <a:pt x="6350" y="6350"/>
                </a:lnTo>
                <a:lnTo>
                  <a:pt x="19050" y="0"/>
                </a:lnTo>
                <a:lnTo>
                  <a:pt x="44450" y="0"/>
                </a:lnTo>
                <a:lnTo>
                  <a:pt x="57150" y="6350"/>
                </a:lnTo>
                <a:lnTo>
                  <a:pt x="69850" y="25400"/>
                </a:lnTo>
                <a:lnTo>
                  <a:pt x="57150" y="63500"/>
                </a:lnTo>
                <a:lnTo>
                  <a:pt x="31750" y="88900"/>
                </a:lnTo>
                <a:lnTo>
                  <a:pt x="19050" y="101600"/>
                </a:lnTo>
                <a:lnTo>
                  <a:pt x="31750" y="107950"/>
                </a:lnTo>
                <a:lnTo>
                  <a:pt x="63500" y="107950"/>
                </a:lnTo>
                <a:lnTo>
                  <a:pt x="82550" y="107950"/>
                </a:lnTo>
                <a:lnTo>
                  <a:pt x="114300" y="107950"/>
                </a:lnTo>
                <a:lnTo>
                  <a:pt x="120650" y="1143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62" name="SMARTINK"/>
          <p:cNvSpPr/>
          <p:nvPr/>
        </p:nvSpPr>
        <p:spPr bwMode="auto">
          <a:xfrm>
            <a:off x="7931150" y="2603500"/>
            <a:ext cx="6351" cy="139701"/>
          </a:xfrm>
          <a:custGeom>
            <a:avLst/>
            <a:gdLst/>
            <a:ahLst/>
            <a:cxnLst/>
            <a:rect l="0" t="0" r="0" b="0"/>
            <a:pathLst>
              <a:path w="6351" h="139701">
                <a:moveTo>
                  <a:pt x="0" y="0"/>
                </a:moveTo>
                <a:lnTo>
                  <a:pt x="0" y="38100"/>
                </a:lnTo>
                <a:lnTo>
                  <a:pt x="0" y="69850"/>
                </a:lnTo>
                <a:lnTo>
                  <a:pt x="0" y="101600"/>
                </a:lnTo>
                <a:lnTo>
                  <a:pt x="0" y="133350"/>
                </a:lnTo>
                <a:lnTo>
                  <a:pt x="6350" y="139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63" name="SMARTINK"/>
          <p:cNvSpPr/>
          <p:nvPr/>
        </p:nvSpPr>
        <p:spPr bwMode="auto">
          <a:xfrm>
            <a:off x="7880350" y="2667000"/>
            <a:ext cx="120651" cy="12701"/>
          </a:xfrm>
          <a:custGeom>
            <a:avLst/>
            <a:gdLst/>
            <a:ahLst/>
            <a:cxnLst/>
            <a:rect l="0" t="0" r="0" b="0"/>
            <a:pathLst>
              <a:path w="120651" h="12701">
                <a:moveTo>
                  <a:pt x="6350" y="12700"/>
                </a:moveTo>
                <a:lnTo>
                  <a:pt x="0" y="0"/>
                </a:lnTo>
                <a:lnTo>
                  <a:pt x="31750" y="0"/>
                </a:lnTo>
                <a:lnTo>
                  <a:pt x="57150" y="0"/>
                </a:lnTo>
                <a:lnTo>
                  <a:pt x="88900" y="0"/>
                </a:lnTo>
                <a:lnTo>
                  <a:pt x="1206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64" name="SMARTINK"/>
          <p:cNvSpPr/>
          <p:nvPr/>
        </p:nvSpPr>
        <p:spPr bwMode="auto">
          <a:xfrm>
            <a:off x="8020050" y="2749550"/>
            <a:ext cx="57151" cy="196851"/>
          </a:xfrm>
          <a:custGeom>
            <a:avLst/>
            <a:gdLst/>
            <a:ahLst/>
            <a:cxnLst/>
            <a:rect l="0" t="0" r="0" b="0"/>
            <a:pathLst>
              <a:path w="57151" h="196851">
                <a:moveTo>
                  <a:pt x="57150" y="0"/>
                </a:moveTo>
                <a:lnTo>
                  <a:pt x="44450" y="6350"/>
                </a:lnTo>
                <a:lnTo>
                  <a:pt x="31750" y="25400"/>
                </a:lnTo>
                <a:lnTo>
                  <a:pt x="19050" y="50800"/>
                </a:lnTo>
                <a:lnTo>
                  <a:pt x="12700" y="76200"/>
                </a:lnTo>
                <a:lnTo>
                  <a:pt x="6350" y="95250"/>
                </a:lnTo>
                <a:lnTo>
                  <a:pt x="0" y="127000"/>
                </a:lnTo>
                <a:lnTo>
                  <a:pt x="0" y="152400"/>
                </a:lnTo>
                <a:lnTo>
                  <a:pt x="12700" y="171450"/>
                </a:lnTo>
                <a:lnTo>
                  <a:pt x="19050" y="184150"/>
                </a:lnTo>
                <a:lnTo>
                  <a:pt x="44450" y="1968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65" name="SMARTINK"/>
          <p:cNvSpPr/>
          <p:nvPr/>
        </p:nvSpPr>
        <p:spPr bwMode="auto">
          <a:xfrm>
            <a:off x="8128000" y="2851150"/>
            <a:ext cx="196851" cy="139701"/>
          </a:xfrm>
          <a:custGeom>
            <a:avLst/>
            <a:gdLst/>
            <a:ahLst/>
            <a:cxnLst/>
            <a:rect l="0" t="0" r="0" b="0"/>
            <a:pathLst>
              <a:path w="196851" h="139701">
                <a:moveTo>
                  <a:pt x="63500" y="12700"/>
                </a:moveTo>
                <a:lnTo>
                  <a:pt x="50800" y="0"/>
                </a:lnTo>
                <a:lnTo>
                  <a:pt x="31750" y="0"/>
                </a:lnTo>
                <a:lnTo>
                  <a:pt x="19050" y="6350"/>
                </a:lnTo>
                <a:lnTo>
                  <a:pt x="12700" y="19050"/>
                </a:lnTo>
                <a:lnTo>
                  <a:pt x="0" y="31750"/>
                </a:lnTo>
                <a:lnTo>
                  <a:pt x="0" y="50800"/>
                </a:lnTo>
                <a:lnTo>
                  <a:pt x="19050" y="50800"/>
                </a:lnTo>
                <a:lnTo>
                  <a:pt x="38100" y="44450"/>
                </a:lnTo>
                <a:lnTo>
                  <a:pt x="44450" y="31750"/>
                </a:lnTo>
                <a:lnTo>
                  <a:pt x="50800" y="44450"/>
                </a:lnTo>
                <a:lnTo>
                  <a:pt x="69850" y="44450"/>
                </a:lnTo>
                <a:lnTo>
                  <a:pt x="88900" y="44450"/>
                </a:lnTo>
                <a:lnTo>
                  <a:pt x="107950" y="38100"/>
                </a:lnTo>
                <a:lnTo>
                  <a:pt x="127000" y="25400"/>
                </a:lnTo>
                <a:lnTo>
                  <a:pt x="120650" y="12700"/>
                </a:lnTo>
                <a:lnTo>
                  <a:pt x="101600" y="25400"/>
                </a:lnTo>
                <a:lnTo>
                  <a:pt x="88900" y="44450"/>
                </a:lnTo>
                <a:lnTo>
                  <a:pt x="82550" y="63500"/>
                </a:lnTo>
                <a:lnTo>
                  <a:pt x="88900" y="82550"/>
                </a:lnTo>
                <a:lnTo>
                  <a:pt x="101600" y="88900"/>
                </a:lnTo>
                <a:lnTo>
                  <a:pt x="120650" y="57150"/>
                </a:lnTo>
                <a:lnTo>
                  <a:pt x="127000" y="44450"/>
                </a:lnTo>
                <a:lnTo>
                  <a:pt x="120650" y="76200"/>
                </a:lnTo>
                <a:lnTo>
                  <a:pt x="120650" y="101600"/>
                </a:lnTo>
                <a:lnTo>
                  <a:pt x="120650" y="127000"/>
                </a:lnTo>
                <a:lnTo>
                  <a:pt x="127000" y="139700"/>
                </a:lnTo>
                <a:lnTo>
                  <a:pt x="146050" y="139700"/>
                </a:lnTo>
                <a:lnTo>
                  <a:pt x="165100" y="127000"/>
                </a:lnTo>
                <a:lnTo>
                  <a:pt x="190500" y="95250"/>
                </a:lnTo>
                <a:lnTo>
                  <a:pt x="196850" y="952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66" name="SMARTINK"/>
          <p:cNvSpPr/>
          <p:nvPr/>
        </p:nvSpPr>
        <p:spPr bwMode="auto">
          <a:xfrm>
            <a:off x="8299450" y="2692400"/>
            <a:ext cx="82551" cy="266701"/>
          </a:xfrm>
          <a:custGeom>
            <a:avLst/>
            <a:gdLst/>
            <a:ahLst/>
            <a:cxnLst/>
            <a:rect l="0" t="0" r="0" b="0"/>
            <a:pathLst>
              <a:path w="82551" h="266701">
                <a:moveTo>
                  <a:pt x="0" y="0"/>
                </a:moveTo>
                <a:lnTo>
                  <a:pt x="19050" y="25400"/>
                </a:lnTo>
                <a:lnTo>
                  <a:pt x="38100" y="50800"/>
                </a:lnTo>
                <a:lnTo>
                  <a:pt x="50800" y="69850"/>
                </a:lnTo>
                <a:lnTo>
                  <a:pt x="57150" y="82550"/>
                </a:lnTo>
                <a:lnTo>
                  <a:pt x="69850" y="101600"/>
                </a:lnTo>
                <a:lnTo>
                  <a:pt x="76200" y="120650"/>
                </a:lnTo>
                <a:lnTo>
                  <a:pt x="82550" y="152400"/>
                </a:lnTo>
                <a:lnTo>
                  <a:pt x="82550" y="184150"/>
                </a:lnTo>
                <a:lnTo>
                  <a:pt x="76200" y="209550"/>
                </a:lnTo>
                <a:lnTo>
                  <a:pt x="69850" y="234950"/>
                </a:lnTo>
                <a:lnTo>
                  <a:pt x="57150" y="254000"/>
                </a:lnTo>
                <a:lnTo>
                  <a:pt x="50800" y="266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67" name="SMARTINK"/>
          <p:cNvSpPr/>
          <p:nvPr/>
        </p:nvSpPr>
        <p:spPr bwMode="auto">
          <a:xfrm>
            <a:off x="8502650" y="2673350"/>
            <a:ext cx="6351" cy="203201"/>
          </a:xfrm>
          <a:custGeom>
            <a:avLst/>
            <a:gdLst/>
            <a:ahLst/>
            <a:cxnLst/>
            <a:rect l="0" t="0" r="0" b="0"/>
            <a:pathLst>
              <a:path w="6351" h="203201">
                <a:moveTo>
                  <a:pt x="6350" y="0"/>
                </a:moveTo>
                <a:lnTo>
                  <a:pt x="6350" y="25400"/>
                </a:lnTo>
                <a:lnTo>
                  <a:pt x="6350" y="50800"/>
                </a:lnTo>
                <a:lnTo>
                  <a:pt x="0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0" y="158750"/>
                </a:lnTo>
                <a:lnTo>
                  <a:pt x="0" y="184150"/>
                </a:lnTo>
                <a:lnTo>
                  <a:pt x="0" y="2032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68" name="SMARTINK"/>
          <p:cNvSpPr/>
          <p:nvPr/>
        </p:nvSpPr>
        <p:spPr bwMode="auto">
          <a:xfrm>
            <a:off x="8426450" y="2781300"/>
            <a:ext cx="139701" cy="12701"/>
          </a:xfrm>
          <a:custGeom>
            <a:avLst/>
            <a:gdLst/>
            <a:ahLst/>
            <a:cxnLst/>
            <a:rect l="0" t="0" r="0" b="0"/>
            <a:pathLst>
              <a:path w="139701" h="12701">
                <a:moveTo>
                  <a:pt x="0" y="12700"/>
                </a:moveTo>
                <a:lnTo>
                  <a:pt x="19050" y="6350"/>
                </a:lnTo>
                <a:lnTo>
                  <a:pt x="50800" y="6350"/>
                </a:lnTo>
                <a:lnTo>
                  <a:pt x="82550" y="0"/>
                </a:lnTo>
                <a:lnTo>
                  <a:pt x="107950" y="0"/>
                </a:lnTo>
                <a:lnTo>
                  <a:pt x="1397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69" name="SMARTINK"/>
          <p:cNvSpPr/>
          <p:nvPr/>
        </p:nvSpPr>
        <p:spPr bwMode="auto">
          <a:xfrm>
            <a:off x="8661400" y="2686050"/>
            <a:ext cx="69851" cy="171451"/>
          </a:xfrm>
          <a:custGeom>
            <a:avLst/>
            <a:gdLst/>
            <a:ahLst/>
            <a:cxnLst/>
            <a:rect l="0" t="0" r="0" b="0"/>
            <a:pathLst>
              <a:path w="69851" h="171451">
                <a:moveTo>
                  <a:pt x="19050" y="12700"/>
                </a:moveTo>
                <a:lnTo>
                  <a:pt x="38100" y="0"/>
                </a:lnTo>
                <a:lnTo>
                  <a:pt x="57150" y="0"/>
                </a:lnTo>
                <a:lnTo>
                  <a:pt x="69850" y="12700"/>
                </a:lnTo>
                <a:lnTo>
                  <a:pt x="63500" y="44450"/>
                </a:lnTo>
                <a:lnTo>
                  <a:pt x="57150" y="63500"/>
                </a:lnTo>
                <a:lnTo>
                  <a:pt x="44450" y="88900"/>
                </a:lnTo>
                <a:lnTo>
                  <a:pt x="25400" y="114300"/>
                </a:lnTo>
                <a:lnTo>
                  <a:pt x="6350" y="139700"/>
                </a:lnTo>
                <a:lnTo>
                  <a:pt x="0" y="152400"/>
                </a:lnTo>
                <a:lnTo>
                  <a:pt x="12700" y="165100"/>
                </a:lnTo>
                <a:lnTo>
                  <a:pt x="38100" y="165100"/>
                </a:lnTo>
                <a:lnTo>
                  <a:pt x="69850" y="1714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70" name="SMARTINK"/>
          <p:cNvSpPr/>
          <p:nvPr/>
        </p:nvSpPr>
        <p:spPr bwMode="auto">
          <a:xfrm>
            <a:off x="8756650" y="2686050"/>
            <a:ext cx="107951" cy="171451"/>
          </a:xfrm>
          <a:custGeom>
            <a:avLst/>
            <a:gdLst/>
            <a:ahLst/>
            <a:cxnLst/>
            <a:rect l="0" t="0" r="0" b="0"/>
            <a:pathLst>
              <a:path w="107951" h="171451">
                <a:moveTo>
                  <a:pt x="0" y="12700"/>
                </a:moveTo>
                <a:lnTo>
                  <a:pt x="6350" y="0"/>
                </a:lnTo>
                <a:lnTo>
                  <a:pt x="50800" y="0"/>
                </a:lnTo>
                <a:lnTo>
                  <a:pt x="76200" y="0"/>
                </a:lnTo>
                <a:lnTo>
                  <a:pt x="107950" y="0"/>
                </a:lnTo>
                <a:lnTo>
                  <a:pt x="76200" y="12700"/>
                </a:lnTo>
                <a:lnTo>
                  <a:pt x="69850" y="50800"/>
                </a:lnTo>
                <a:lnTo>
                  <a:pt x="63500" y="76200"/>
                </a:lnTo>
                <a:lnTo>
                  <a:pt x="57150" y="101600"/>
                </a:lnTo>
                <a:lnTo>
                  <a:pt x="50800" y="127000"/>
                </a:lnTo>
                <a:lnTo>
                  <a:pt x="44450" y="158750"/>
                </a:lnTo>
                <a:lnTo>
                  <a:pt x="44450" y="1714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71" name="SMARTINK"/>
          <p:cNvSpPr/>
          <p:nvPr/>
        </p:nvSpPr>
        <p:spPr bwMode="auto">
          <a:xfrm>
            <a:off x="8756650" y="2863850"/>
            <a:ext cx="82551" cy="6351"/>
          </a:xfrm>
          <a:custGeom>
            <a:avLst/>
            <a:gdLst/>
            <a:ahLst/>
            <a:cxnLst/>
            <a:rect l="0" t="0" r="0" b="0"/>
            <a:pathLst>
              <a:path w="82551" h="6351">
                <a:moveTo>
                  <a:pt x="0" y="6350"/>
                </a:moveTo>
                <a:lnTo>
                  <a:pt x="25400" y="6350"/>
                </a:lnTo>
                <a:lnTo>
                  <a:pt x="50800" y="6350"/>
                </a:lnTo>
                <a:lnTo>
                  <a:pt x="63500" y="0"/>
                </a:lnTo>
                <a:lnTo>
                  <a:pt x="825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72" name="SMARTINK"/>
          <p:cNvSpPr/>
          <p:nvPr/>
        </p:nvSpPr>
        <p:spPr bwMode="auto">
          <a:xfrm>
            <a:off x="8826500" y="2616200"/>
            <a:ext cx="127001" cy="6351"/>
          </a:xfrm>
          <a:custGeom>
            <a:avLst/>
            <a:gdLst/>
            <a:ahLst/>
            <a:cxnLst/>
            <a:rect l="0" t="0" r="0" b="0"/>
            <a:pathLst>
              <a:path w="127001" h="6351">
                <a:moveTo>
                  <a:pt x="0" y="6350"/>
                </a:moveTo>
                <a:lnTo>
                  <a:pt x="19050" y="0"/>
                </a:lnTo>
                <a:lnTo>
                  <a:pt x="38100" y="0"/>
                </a:lnTo>
                <a:lnTo>
                  <a:pt x="63500" y="0"/>
                </a:lnTo>
                <a:lnTo>
                  <a:pt x="95250" y="0"/>
                </a:lnTo>
                <a:lnTo>
                  <a:pt x="12700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73" name="SMARTINK"/>
          <p:cNvSpPr/>
          <p:nvPr/>
        </p:nvSpPr>
        <p:spPr bwMode="auto">
          <a:xfrm>
            <a:off x="8877300" y="2711450"/>
            <a:ext cx="76201" cy="171451"/>
          </a:xfrm>
          <a:custGeom>
            <a:avLst/>
            <a:gdLst/>
            <a:ahLst/>
            <a:cxnLst/>
            <a:rect l="0" t="0" r="0" b="0"/>
            <a:pathLst>
              <a:path w="76201" h="171451">
                <a:moveTo>
                  <a:pt x="76200" y="0"/>
                </a:moveTo>
                <a:lnTo>
                  <a:pt x="44450" y="19050"/>
                </a:lnTo>
                <a:lnTo>
                  <a:pt x="25400" y="50800"/>
                </a:lnTo>
                <a:lnTo>
                  <a:pt x="12700" y="76200"/>
                </a:lnTo>
                <a:lnTo>
                  <a:pt x="6350" y="101600"/>
                </a:lnTo>
                <a:lnTo>
                  <a:pt x="0" y="127000"/>
                </a:lnTo>
                <a:lnTo>
                  <a:pt x="0" y="146050"/>
                </a:lnTo>
                <a:lnTo>
                  <a:pt x="12700" y="1714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74" name="SMARTINK"/>
          <p:cNvSpPr/>
          <p:nvPr/>
        </p:nvSpPr>
        <p:spPr bwMode="auto">
          <a:xfrm>
            <a:off x="8940800" y="2794000"/>
            <a:ext cx="133351" cy="107951"/>
          </a:xfrm>
          <a:custGeom>
            <a:avLst/>
            <a:gdLst/>
            <a:ahLst/>
            <a:cxnLst/>
            <a:rect l="0" t="0" r="0" b="0"/>
            <a:pathLst>
              <a:path w="133351" h="107951">
                <a:moveTo>
                  <a:pt x="57150" y="12700"/>
                </a:moveTo>
                <a:lnTo>
                  <a:pt x="50800" y="0"/>
                </a:lnTo>
                <a:lnTo>
                  <a:pt x="38100" y="6350"/>
                </a:lnTo>
                <a:lnTo>
                  <a:pt x="12700" y="25400"/>
                </a:lnTo>
                <a:lnTo>
                  <a:pt x="0" y="44450"/>
                </a:lnTo>
                <a:lnTo>
                  <a:pt x="6350" y="57150"/>
                </a:lnTo>
                <a:lnTo>
                  <a:pt x="19050" y="44450"/>
                </a:lnTo>
                <a:lnTo>
                  <a:pt x="31750" y="31750"/>
                </a:lnTo>
                <a:lnTo>
                  <a:pt x="50800" y="38100"/>
                </a:lnTo>
                <a:lnTo>
                  <a:pt x="69850" y="38100"/>
                </a:lnTo>
                <a:lnTo>
                  <a:pt x="88900" y="31750"/>
                </a:lnTo>
                <a:lnTo>
                  <a:pt x="76200" y="25400"/>
                </a:lnTo>
                <a:lnTo>
                  <a:pt x="63500" y="31750"/>
                </a:lnTo>
                <a:lnTo>
                  <a:pt x="57150" y="44450"/>
                </a:lnTo>
                <a:lnTo>
                  <a:pt x="69850" y="50800"/>
                </a:lnTo>
                <a:lnTo>
                  <a:pt x="82550" y="44450"/>
                </a:lnTo>
                <a:lnTo>
                  <a:pt x="82550" y="76200"/>
                </a:lnTo>
                <a:lnTo>
                  <a:pt x="82550" y="95250"/>
                </a:lnTo>
                <a:lnTo>
                  <a:pt x="88900" y="107950"/>
                </a:lnTo>
                <a:lnTo>
                  <a:pt x="107950" y="95250"/>
                </a:lnTo>
                <a:lnTo>
                  <a:pt x="133350" y="698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75" name="SMARTINK"/>
          <p:cNvSpPr/>
          <p:nvPr/>
        </p:nvSpPr>
        <p:spPr bwMode="auto">
          <a:xfrm>
            <a:off x="9042400" y="2705100"/>
            <a:ext cx="69851" cy="254001"/>
          </a:xfrm>
          <a:custGeom>
            <a:avLst/>
            <a:gdLst/>
            <a:ahLst/>
            <a:cxnLst/>
            <a:rect l="0" t="0" r="0" b="0"/>
            <a:pathLst>
              <a:path w="69851" h="254001">
                <a:moveTo>
                  <a:pt x="25400" y="0"/>
                </a:moveTo>
                <a:lnTo>
                  <a:pt x="44450" y="25400"/>
                </a:lnTo>
                <a:lnTo>
                  <a:pt x="57150" y="50800"/>
                </a:lnTo>
                <a:lnTo>
                  <a:pt x="63500" y="82550"/>
                </a:lnTo>
                <a:lnTo>
                  <a:pt x="69850" y="95250"/>
                </a:lnTo>
                <a:lnTo>
                  <a:pt x="69850" y="114300"/>
                </a:lnTo>
                <a:lnTo>
                  <a:pt x="69850" y="133350"/>
                </a:lnTo>
                <a:lnTo>
                  <a:pt x="63500" y="146050"/>
                </a:lnTo>
                <a:lnTo>
                  <a:pt x="57150" y="165100"/>
                </a:lnTo>
                <a:lnTo>
                  <a:pt x="50800" y="184150"/>
                </a:lnTo>
                <a:lnTo>
                  <a:pt x="38100" y="196850"/>
                </a:lnTo>
                <a:lnTo>
                  <a:pt x="12700" y="228600"/>
                </a:lnTo>
                <a:lnTo>
                  <a:pt x="0" y="2540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76" name="SMARTINK"/>
          <p:cNvSpPr/>
          <p:nvPr/>
        </p:nvSpPr>
        <p:spPr bwMode="auto">
          <a:xfrm>
            <a:off x="8020050" y="3175000"/>
            <a:ext cx="19051" cy="196851"/>
          </a:xfrm>
          <a:custGeom>
            <a:avLst/>
            <a:gdLst/>
            <a:ahLst/>
            <a:cxnLst/>
            <a:rect l="0" t="0" r="0" b="0"/>
            <a:pathLst>
              <a:path w="19051" h="196851">
                <a:moveTo>
                  <a:pt x="19050" y="0"/>
                </a:moveTo>
                <a:lnTo>
                  <a:pt x="12700" y="19050"/>
                </a:lnTo>
                <a:lnTo>
                  <a:pt x="12700" y="50800"/>
                </a:lnTo>
                <a:lnTo>
                  <a:pt x="12700" y="76200"/>
                </a:lnTo>
                <a:lnTo>
                  <a:pt x="6350" y="101600"/>
                </a:lnTo>
                <a:lnTo>
                  <a:pt x="6350" y="120650"/>
                </a:lnTo>
                <a:lnTo>
                  <a:pt x="0" y="152400"/>
                </a:lnTo>
                <a:lnTo>
                  <a:pt x="0" y="177800"/>
                </a:lnTo>
                <a:lnTo>
                  <a:pt x="0" y="1968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77" name="SMARTINK"/>
          <p:cNvSpPr/>
          <p:nvPr/>
        </p:nvSpPr>
        <p:spPr bwMode="auto">
          <a:xfrm>
            <a:off x="7924800" y="3282950"/>
            <a:ext cx="203201" cy="6351"/>
          </a:xfrm>
          <a:custGeom>
            <a:avLst/>
            <a:gdLst/>
            <a:ahLst/>
            <a:cxnLst/>
            <a:rect l="0" t="0" r="0" b="0"/>
            <a:pathLst>
              <a:path w="203201" h="6351">
                <a:moveTo>
                  <a:pt x="0" y="6350"/>
                </a:moveTo>
                <a:lnTo>
                  <a:pt x="25400" y="6350"/>
                </a:lnTo>
                <a:lnTo>
                  <a:pt x="44450" y="0"/>
                </a:lnTo>
                <a:lnTo>
                  <a:pt x="69850" y="0"/>
                </a:lnTo>
                <a:lnTo>
                  <a:pt x="95250" y="0"/>
                </a:lnTo>
                <a:lnTo>
                  <a:pt x="120650" y="0"/>
                </a:lnTo>
                <a:lnTo>
                  <a:pt x="146050" y="0"/>
                </a:lnTo>
                <a:lnTo>
                  <a:pt x="171450" y="0"/>
                </a:lnTo>
                <a:lnTo>
                  <a:pt x="2032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78" name="SMARTINK"/>
          <p:cNvSpPr/>
          <p:nvPr/>
        </p:nvSpPr>
        <p:spPr bwMode="auto">
          <a:xfrm>
            <a:off x="8312150" y="3194050"/>
            <a:ext cx="82551" cy="165101"/>
          </a:xfrm>
          <a:custGeom>
            <a:avLst/>
            <a:gdLst/>
            <a:ahLst/>
            <a:cxnLst/>
            <a:rect l="0" t="0" r="0" b="0"/>
            <a:pathLst>
              <a:path w="82551" h="165101">
                <a:moveTo>
                  <a:pt x="6350" y="31750"/>
                </a:moveTo>
                <a:lnTo>
                  <a:pt x="6350" y="12700"/>
                </a:lnTo>
                <a:lnTo>
                  <a:pt x="19050" y="6350"/>
                </a:lnTo>
                <a:lnTo>
                  <a:pt x="44450" y="0"/>
                </a:lnTo>
                <a:lnTo>
                  <a:pt x="63500" y="0"/>
                </a:lnTo>
                <a:lnTo>
                  <a:pt x="76200" y="6350"/>
                </a:lnTo>
                <a:lnTo>
                  <a:pt x="82550" y="25400"/>
                </a:lnTo>
                <a:lnTo>
                  <a:pt x="76200" y="50800"/>
                </a:lnTo>
                <a:lnTo>
                  <a:pt x="69850" y="69850"/>
                </a:lnTo>
                <a:lnTo>
                  <a:pt x="44450" y="101600"/>
                </a:lnTo>
                <a:lnTo>
                  <a:pt x="25400" y="127000"/>
                </a:lnTo>
                <a:lnTo>
                  <a:pt x="0" y="158750"/>
                </a:lnTo>
                <a:lnTo>
                  <a:pt x="19050" y="165100"/>
                </a:lnTo>
                <a:lnTo>
                  <a:pt x="44450" y="165100"/>
                </a:lnTo>
                <a:lnTo>
                  <a:pt x="76200" y="165100"/>
                </a:lnTo>
                <a:lnTo>
                  <a:pt x="82550" y="1651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79" name="SMARTINK"/>
          <p:cNvSpPr/>
          <p:nvPr/>
        </p:nvSpPr>
        <p:spPr bwMode="auto">
          <a:xfrm>
            <a:off x="8489950" y="3194050"/>
            <a:ext cx="19051" cy="165101"/>
          </a:xfrm>
          <a:custGeom>
            <a:avLst/>
            <a:gdLst/>
            <a:ahLst/>
            <a:cxnLst/>
            <a:rect l="0" t="0" r="0" b="0"/>
            <a:pathLst>
              <a:path w="19051" h="165101">
                <a:moveTo>
                  <a:pt x="0" y="0"/>
                </a:moveTo>
                <a:lnTo>
                  <a:pt x="0" y="31750"/>
                </a:lnTo>
                <a:lnTo>
                  <a:pt x="6350" y="57150"/>
                </a:lnTo>
                <a:lnTo>
                  <a:pt x="6350" y="76200"/>
                </a:lnTo>
                <a:lnTo>
                  <a:pt x="6350" y="101600"/>
                </a:lnTo>
                <a:lnTo>
                  <a:pt x="6350" y="133350"/>
                </a:lnTo>
                <a:lnTo>
                  <a:pt x="12700" y="158750"/>
                </a:lnTo>
                <a:lnTo>
                  <a:pt x="19050" y="1651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80" name="SMARTINK"/>
          <p:cNvSpPr/>
          <p:nvPr/>
        </p:nvSpPr>
        <p:spPr bwMode="auto">
          <a:xfrm>
            <a:off x="8553450" y="3194050"/>
            <a:ext cx="12701" cy="158751"/>
          </a:xfrm>
          <a:custGeom>
            <a:avLst/>
            <a:gdLst/>
            <a:ahLst/>
            <a:cxnLst/>
            <a:rect l="0" t="0" r="0" b="0"/>
            <a:pathLst>
              <a:path w="12701" h="158751">
                <a:moveTo>
                  <a:pt x="0" y="0"/>
                </a:moveTo>
                <a:lnTo>
                  <a:pt x="0" y="19050"/>
                </a:lnTo>
                <a:lnTo>
                  <a:pt x="6350" y="50800"/>
                </a:lnTo>
                <a:lnTo>
                  <a:pt x="6350" y="82550"/>
                </a:lnTo>
                <a:lnTo>
                  <a:pt x="12700" y="114300"/>
                </a:lnTo>
                <a:lnTo>
                  <a:pt x="12700" y="133350"/>
                </a:lnTo>
                <a:lnTo>
                  <a:pt x="6350" y="146050"/>
                </a:lnTo>
                <a:lnTo>
                  <a:pt x="6350" y="1587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81" name="SMARTINK"/>
          <p:cNvSpPr/>
          <p:nvPr/>
        </p:nvSpPr>
        <p:spPr bwMode="auto">
          <a:xfrm>
            <a:off x="8470900" y="3282950"/>
            <a:ext cx="114301" cy="19051"/>
          </a:xfrm>
          <a:custGeom>
            <a:avLst/>
            <a:gdLst/>
            <a:ahLst/>
            <a:cxnLst/>
            <a:rect l="0" t="0" r="0" b="0"/>
            <a:pathLst>
              <a:path w="114301" h="19051">
                <a:moveTo>
                  <a:pt x="0" y="19050"/>
                </a:moveTo>
                <a:lnTo>
                  <a:pt x="6350" y="6350"/>
                </a:lnTo>
                <a:lnTo>
                  <a:pt x="25400" y="0"/>
                </a:lnTo>
                <a:lnTo>
                  <a:pt x="50800" y="0"/>
                </a:lnTo>
                <a:lnTo>
                  <a:pt x="82550" y="0"/>
                </a:lnTo>
                <a:lnTo>
                  <a:pt x="1143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82" name="SMARTINK"/>
          <p:cNvSpPr/>
          <p:nvPr/>
        </p:nvSpPr>
        <p:spPr bwMode="auto">
          <a:xfrm>
            <a:off x="8604250" y="3321050"/>
            <a:ext cx="114301" cy="88901"/>
          </a:xfrm>
          <a:custGeom>
            <a:avLst/>
            <a:gdLst/>
            <a:ahLst/>
            <a:cxnLst/>
            <a:rect l="0" t="0" r="0" b="0"/>
            <a:pathLst>
              <a:path w="114301" h="88901">
                <a:moveTo>
                  <a:pt x="6350" y="6350"/>
                </a:moveTo>
                <a:lnTo>
                  <a:pt x="19050" y="0"/>
                </a:lnTo>
                <a:lnTo>
                  <a:pt x="31750" y="6350"/>
                </a:lnTo>
                <a:lnTo>
                  <a:pt x="31750" y="31750"/>
                </a:lnTo>
                <a:lnTo>
                  <a:pt x="12700" y="57150"/>
                </a:lnTo>
                <a:lnTo>
                  <a:pt x="0" y="76200"/>
                </a:lnTo>
                <a:lnTo>
                  <a:pt x="6350" y="88900"/>
                </a:lnTo>
                <a:lnTo>
                  <a:pt x="25400" y="88900"/>
                </a:lnTo>
                <a:lnTo>
                  <a:pt x="50800" y="88900"/>
                </a:lnTo>
                <a:lnTo>
                  <a:pt x="82550" y="82550"/>
                </a:lnTo>
                <a:lnTo>
                  <a:pt x="114300" y="825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83" name="SMARTINK"/>
          <p:cNvSpPr/>
          <p:nvPr/>
        </p:nvSpPr>
        <p:spPr bwMode="auto">
          <a:xfrm>
            <a:off x="8705850" y="3187700"/>
            <a:ext cx="101601" cy="165101"/>
          </a:xfrm>
          <a:custGeom>
            <a:avLst/>
            <a:gdLst/>
            <a:ahLst/>
            <a:cxnLst/>
            <a:rect l="0" t="0" r="0" b="0"/>
            <a:pathLst>
              <a:path w="101601" h="165101">
                <a:moveTo>
                  <a:pt x="101600" y="50800"/>
                </a:moveTo>
                <a:lnTo>
                  <a:pt x="88900" y="25400"/>
                </a:lnTo>
                <a:lnTo>
                  <a:pt x="76200" y="12700"/>
                </a:lnTo>
                <a:lnTo>
                  <a:pt x="57150" y="0"/>
                </a:lnTo>
                <a:lnTo>
                  <a:pt x="38100" y="6350"/>
                </a:lnTo>
                <a:lnTo>
                  <a:pt x="12700" y="31750"/>
                </a:lnTo>
                <a:lnTo>
                  <a:pt x="0" y="57150"/>
                </a:lnTo>
                <a:lnTo>
                  <a:pt x="0" y="82550"/>
                </a:lnTo>
                <a:lnTo>
                  <a:pt x="0" y="107950"/>
                </a:lnTo>
                <a:lnTo>
                  <a:pt x="12700" y="133350"/>
                </a:lnTo>
                <a:lnTo>
                  <a:pt x="31750" y="158750"/>
                </a:lnTo>
                <a:lnTo>
                  <a:pt x="44450" y="165100"/>
                </a:lnTo>
                <a:lnTo>
                  <a:pt x="63500" y="165100"/>
                </a:lnTo>
                <a:lnTo>
                  <a:pt x="76200" y="152400"/>
                </a:lnTo>
                <a:lnTo>
                  <a:pt x="82550" y="139700"/>
                </a:lnTo>
                <a:lnTo>
                  <a:pt x="95250" y="107950"/>
                </a:lnTo>
                <a:lnTo>
                  <a:pt x="95250" y="82550"/>
                </a:lnTo>
                <a:lnTo>
                  <a:pt x="95250" y="63500"/>
                </a:lnTo>
                <a:lnTo>
                  <a:pt x="88900" y="31750"/>
                </a:lnTo>
                <a:lnTo>
                  <a:pt x="88900" y="317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84" name="SMARTINK"/>
          <p:cNvSpPr/>
          <p:nvPr/>
        </p:nvSpPr>
        <p:spPr bwMode="auto">
          <a:xfrm>
            <a:off x="8870950" y="3187700"/>
            <a:ext cx="69851" cy="165101"/>
          </a:xfrm>
          <a:custGeom>
            <a:avLst/>
            <a:gdLst/>
            <a:ahLst/>
            <a:cxnLst/>
            <a:rect l="0" t="0" r="0" b="0"/>
            <a:pathLst>
              <a:path w="69851" h="165101">
                <a:moveTo>
                  <a:pt x="69850" y="0"/>
                </a:moveTo>
                <a:lnTo>
                  <a:pt x="44450" y="0"/>
                </a:lnTo>
                <a:lnTo>
                  <a:pt x="31750" y="12700"/>
                </a:lnTo>
                <a:lnTo>
                  <a:pt x="19050" y="38100"/>
                </a:lnTo>
                <a:lnTo>
                  <a:pt x="12700" y="63500"/>
                </a:lnTo>
                <a:lnTo>
                  <a:pt x="0" y="95250"/>
                </a:lnTo>
                <a:lnTo>
                  <a:pt x="0" y="120650"/>
                </a:lnTo>
                <a:lnTo>
                  <a:pt x="0" y="152400"/>
                </a:lnTo>
                <a:lnTo>
                  <a:pt x="6350" y="1651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85" name="SMARTINK"/>
          <p:cNvSpPr/>
          <p:nvPr/>
        </p:nvSpPr>
        <p:spPr bwMode="auto">
          <a:xfrm>
            <a:off x="8896350" y="3181350"/>
            <a:ext cx="88901" cy="184151"/>
          </a:xfrm>
          <a:custGeom>
            <a:avLst/>
            <a:gdLst/>
            <a:ahLst/>
            <a:cxnLst/>
            <a:rect l="0" t="0" r="0" b="0"/>
            <a:pathLst>
              <a:path w="88901" h="184151">
                <a:moveTo>
                  <a:pt x="0" y="184150"/>
                </a:moveTo>
                <a:lnTo>
                  <a:pt x="6350" y="165100"/>
                </a:lnTo>
                <a:lnTo>
                  <a:pt x="31750" y="139700"/>
                </a:lnTo>
                <a:lnTo>
                  <a:pt x="50800" y="114300"/>
                </a:lnTo>
                <a:lnTo>
                  <a:pt x="63500" y="88900"/>
                </a:lnTo>
                <a:lnTo>
                  <a:pt x="76200" y="63500"/>
                </a:lnTo>
                <a:lnTo>
                  <a:pt x="82550" y="44450"/>
                </a:lnTo>
                <a:lnTo>
                  <a:pt x="88900" y="12700"/>
                </a:lnTo>
                <a:lnTo>
                  <a:pt x="82550" y="0"/>
                </a:lnTo>
                <a:lnTo>
                  <a:pt x="69850" y="12700"/>
                </a:lnTo>
                <a:lnTo>
                  <a:pt x="57150" y="38100"/>
                </a:lnTo>
                <a:lnTo>
                  <a:pt x="57150" y="63500"/>
                </a:lnTo>
                <a:lnTo>
                  <a:pt x="57150" y="88900"/>
                </a:lnTo>
                <a:lnTo>
                  <a:pt x="69850" y="133350"/>
                </a:lnTo>
                <a:lnTo>
                  <a:pt x="76200" y="139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86" name="SMARTINK"/>
          <p:cNvSpPr/>
          <p:nvPr/>
        </p:nvSpPr>
        <p:spPr bwMode="auto">
          <a:xfrm>
            <a:off x="8997950" y="3162300"/>
            <a:ext cx="101601" cy="254001"/>
          </a:xfrm>
          <a:custGeom>
            <a:avLst/>
            <a:gdLst/>
            <a:ahLst/>
            <a:cxnLst/>
            <a:rect l="0" t="0" r="0" b="0"/>
            <a:pathLst>
              <a:path w="101601" h="254001">
                <a:moveTo>
                  <a:pt x="50800" y="12700"/>
                </a:moveTo>
                <a:lnTo>
                  <a:pt x="57150" y="0"/>
                </a:lnTo>
                <a:lnTo>
                  <a:pt x="76200" y="19050"/>
                </a:lnTo>
                <a:lnTo>
                  <a:pt x="88900" y="50800"/>
                </a:lnTo>
                <a:lnTo>
                  <a:pt x="95250" y="82550"/>
                </a:lnTo>
                <a:lnTo>
                  <a:pt x="101600" y="95250"/>
                </a:lnTo>
                <a:lnTo>
                  <a:pt x="95250" y="114300"/>
                </a:lnTo>
                <a:lnTo>
                  <a:pt x="88900" y="146050"/>
                </a:lnTo>
                <a:lnTo>
                  <a:pt x="82550" y="165100"/>
                </a:lnTo>
                <a:lnTo>
                  <a:pt x="69850" y="177800"/>
                </a:lnTo>
                <a:lnTo>
                  <a:pt x="44450" y="209550"/>
                </a:lnTo>
                <a:lnTo>
                  <a:pt x="19050" y="234950"/>
                </a:lnTo>
                <a:lnTo>
                  <a:pt x="0" y="2540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87" name="SMARTINK"/>
          <p:cNvSpPr/>
          <p:nvPr/>
        </p:nvSpPr>
        <p:spPr bwMode="auto">
          <a:xfrm>
            <a:off x="387350" y="3778250"/>
            <a:ext cx="25401" cy="241301"/>
          </a:xfrm>
          <a:custGeom>
            <a:avLst/>
            <a:gdLst/>
            <a:ahLst/>
            <a:cxnLst/>
            <a:rect l="0" t="0" r="0" b="0"/>
            <a:pathLst>
              <a:path w="25401" h="241301">
                <a:moveTo>
                  <a:pt x="0" y="0"/>
                </a:moveTo>
                <a:lnTo>
                  <a:pt x="0" y="25400"/>
                </a:lnTo>
                <a:lnTo>
                  <a:pt x="6350" y="50800"/>
                </a:lnTo>
                <a:lnTo>
                  <a:pt x="6350" y="76200"/>
                </a:lnTo>
                <a:lnTo>
                  <a:pt x="6350" y="107950"/>
                </a:lnTo>
                <a:lnTo>
                  <a:pt x="6350" y="133350"/>
                </a:lnTo>
                <a:lnTo>
                  <a:pt x="6350" y="158750"/>
                </a:lnTo>
                <a:lnTo>
                  <a:pt x="6350" y="184150"/>
                </a:lnTo>
                <a:lnTo>
                  <a:pt x="6350" y="215900"/>
                </a:lnTo>
                <a:lnTo>
                  <a:pt x="12700" y="228600"/>
                </a:lnTo>
                <a:lnTo>
                  <a:pt x="25400" y="24130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88" name="SMARTINK"/>
          <p:cNvSpPr/>
          <p:nvPr/>
        </p:nvSpPr>
        <p:spPr bwMode="auto">
          <a:xfrm>
            <a:off x="400050" y="3752850"/>
            <a:ext cx="133351" cy="190501"/>
          </a:xfrm>
          <a:custGeom>
            <a:avLst/>
            <a:gdLst/>
            <a:ahLst/>
            <a:cxnLst/>
            <a:rect l="0" t="0" r="0" b="0"/>
            <a:pathLst>
              <a:path w="133351" h="190501">
                <a:moveTo>
                  <a:pt x="0" y="44450"/>
                </a:moveTo>
                <a:lnTo>
                  <a:pt x="31750" y="69850"/>
                </a:lnTo>
                <a:lnTo>
                  <a:pt x="44450" y="95250"/>
                </a:lnTo>
                <a:lnTo>
                  <a:pt x="57150" y="120650"/>
                </a:lnTo>
                <a:lnTo>
                  <a:pt x="69850" y="146050"/>
                </a:lnTo>
                <a:lnTo>
                  <a:pt x="88900" y="171450"/>
                </a:lnTo>
                <a:lnTo>
                  <a:pt x="107950" y="190500"/>
                </a:lnTo>
                <a:lnTo>
                  <a:pt x="127000" y="190500"/>
                </a:lnTo>
                <a:lnTo>
                  <a:pt x="127000" y="171450"/>
                </a:lnTo>
                <a:lnTo>
                  <a:pt x="133350" y="146050"/>
                </a:lnTo>
                <a:lnTo>
                  <a:pt x="133350" y="120650"/>
                </a:lnTo>
                <a:lnTo>
                  <a:pt x="133350" y="95250"/>
                </a:lnTo>
                <a:lnTo>
                  <a:pt x="133350" y="69850"/>
                </a:lnTo>
                <a:lnTo>
                  <a:pt x="127000" y="44450"/>
                </a:lnTo>
                <a:lnTo>
                  <a:pt x="127000" y="12700"/>
                </a:lnTo>
                <a:lnTo>
                  <a:pt x="127000" y="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89" name="SMARTINK"/>
          <p:cNvSpPr/>
          <p:nvPr/>
        </p:nvSpPr>
        <p:spPr bwMode="auto">
          <a:xfrm>
            <a:off x="577850" y="3835400"/>
            <a:ext cx="76201" cy="95251"/>
          </a:xfrm>
          <a:custGeom>
            <a:avLst/>
            <a:gdLst/>
            <a:ahLst/>
            <a:cxnLst/>
            <a:rect l="0" t="0" r="0" b="0"/>
            <a:pathLst>
              <a:path w="76201" h="95251">
                <a:moveTo>
                  <a:pt x="0" y="63500"/>
                </a:moveTo>
                <a:lnTo>
                  <a:pt x="19050" y="57150"/>
                </a:lnTo>
                <a:lnTo>
                  <a:pt x="50800" y="38100"/>
                </a:lnTo>
                <a:lnTo>
                  <a:pt x="69850" y="19050"/>
                </a:lnTo>
                <a:lnTo>
                  <a:pt x="63500" y="0"/>
                </a:lnTo>
                <a:lnTo>
                  <a:pt x="44450" y="0"/>
                </a:lnTo>
                <a:lnTo>
                  <a:pt x="31750" y="6350"/>
                </a:lnTo>
                <a:lnTo>
                  <a:pt x="19050" y="19050"/>
                </a:lnTo>
                <a:lnTo>
                  <a:pt x="12700" y="38100"/>
                </a:lnTo>
                <a:lnTo>
                  <a:pt x="6350" y="50800"/>
                </a:lnTo>
                <a:lnTo>
                  <a:pt x="12700" y="69850"/>
                </a:lnTo>
                <a:lnTo>
                  <a:pt x="38100" y="95250"/>
                </a:lnTo>
                <a:lnTo>
                  <a:pt x="76200" y="9525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90" name="SMARTINK"/>
          <p:cNvSpPr/>
          <p:nvPr/>
        </p:nvSpPr>
        <p:spPr bwMode="auto">
          <a:xfrm>
            <a:off x="742950" y="3721100"/>
            <a:ext cx="38101" cy="209551"/>
          </a:xfrm>
          <a:custGeom>
            <a:avLst/>
            <a:gdLst/>
            <a:ahLst/>
            <a:cxnLst/>
            <a:rect l="0" t="0" r="0" b="0"/>
            <a:pathLst>
              <a:path w="38101" h="209551">
                <a:moveTo>
                  <a:pt x="0" y="0"/>
                </a:moveTo>
                <a:lnTo>
                  <a:pt x="0" y="19050"/>
                </a:lnTo>
                <a:lnTo>
                  <a:pt x="0" y="44450"/>
                </a:lnTo>
                <a:lnTo>
                  <a:pt x="0" y="69850"/>
                </a:lnTo>
                <a:lnTo>
                  <a:pt x="0" y="101600"/>
                </a:lnTo>
                <a:lnTo>
                  <a:pt x="0" y="127000"/>
                </a:lnTo>
                <a:lnTo>
                  <a:pt x="0" y="152400"/>
                </a:lnTo>
                <a:lnTo>
                  <a:pt x="6350" y="177800"/>
                </a:lnTo>
                <a:lnTo>
                  <a:pt x="12700" y="190500"/>
                </a:lnTo>
                <a:lnTo>
                  <a:pt x="38100" y="20955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91" name="SMARTINK"/>
          <p:cNvSpPr/>
          <p:nvPr/>
        </p:nvSpPr>
        <p:spPr bwMode="auto">
          <a:xfrm>
            <a:off x="679450" y="3829050"/>
            <a:ext cx="139701" cy="6351"/>
          </a:xfrm>
          <a:custGeom>
            <a:avLst/>
            <a:gdLst/>
            <a:ahLst/>
            <a:cxnLst/>
            <a:rect l="0" t="0" r="0" b="0"/>
            <a:pathLst>
              <a:path w="139701" h="6351">
                <a:moveTo>
                  <a:pt x="0" y="6350"/>
                </a:moveTo>
                <a:lnTo>
                  <a:pt x="25400" y="0"/>
                </a:lnTo>
                <a:lnTo>
                  <a:pt x="50800" y="0"/>
                </a:lnTo>
                <a:lnTo>
                  <a:pt x="69850" y="0"/>
                </a:lnTo>
                <a:lnTo>
                  <a:pt x="101600" y="0"/>
                </a:lnTo>
                <a:lnTo>
                  <a:pt x="133350" y="0"/>
                </a:lnTo>
                <a:lnTo>
                  <a:pt x="139700" y="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92" name="SMARTINK"/>
          <p:cNvSpPr/>
          <p:nvPr/>
        </p:nvSpPr>
        <p:spPr bwMode="auto">
          <a:xfrm>
            <a:off x="901700" y="3771900"/>
            <a:ext cx="12701" cy="1"/>
          </a:xfrm>
          <a:custGeom>
            <a:avLst/>
            <a:gdLst/>
            <a:ahLst/>
            <a:cxnLst/>
            <a:rect l="0" t="0" r="0" b="0"/>
            <a:pathLst>
              <a:path w="12701" h="1">
                <a:moveTo>
                  <a:pt x="0" y="0"/>
                </a:moveTo>
                <a:lnTo>
                  <a:pt x="12700" y="0"/>
                </a:lnTo>
              </a:path>
            </a:pathLst>
          </a:cu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93" name="SMARTINK"/>
          <p:cNvSpPr/>
          <p:nvPr/>
        </p:nvSpPr>
        <p:spPr bwMode="auto">
          <a:xfrm>
            <a:off x="895350" y="3905250"/>
            <a:ext cx="6351" cy="6351"/>
          </a:xfrm>
          <a:custGeom>
            <a:avLst/>
            <a:gdLst/>
            <a:ahLst/>
            <a:cxnLst/>
            <a:rect l="0" t="0" r="0" b="0"/>
            <a:pathLst>
              <a:path w="6351" h="6351">
                <a:moveTo>
                  <a:pt x="0" y="0"/>
                </a:moveTo>
                <a:lnTo>
                  <a:pt x="6350" y="6350"/>
                </a:lnTo>
              </a:path>
            </a:pathLst>
          </a:cu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94" name="SMARTINK"/>
          <p:cNvSpPr/>
          <p:nvPr/>
        </p:nvSpPr>
        <p:spPr bwMode="auto">
          <a:xfrm>
            <a:off x="336550" y="4057650"/>
            <a:ext cx="635001" cy="31751"/>
          </a:xfrm>
          <a:custGeom>
            <a:avLst/>
            <a:gdLst/>
            <a:ahLst/>
            <a:cxnLst/>
            <a:rect l="0" t="0" r="0" b="0"/>
            <a:pathLst>
              <a:path w="635001" h="31751">
                <a:moveTo>
                  <a:pt x="0" y="31750"/>
                </a:moveTo>
                <a:lnTo>
                  <a:pt x="19050" y="31750"/>
                </a:lnTo>
                <a:lnTo>
                  <a:pt x="31750" y="25400"/>
                </a:lnTo>
                <a:lnTo>
                  <a:pt x="50800" y="25400"/>
                </a:lnTo>
                <a:lnTo>
                  <a:pt x="76200" y="19050"/>
                </a:lnTo>
                <a:lnTo>
                  <a:pt x="101600" y="19050"/>
                </a:lnTo>
                <a:lnTo>
                  <a:pt x="127000" y="19050"/>
                </a:lnTo>
                <a:lnTo>
                  <a:pt x="158750" y="12700"/>
                </a:lnTo>
                <a:lnTo>
                  <a:pt x="190500" y="12700"/>
                </a:lnTo>
                <a:lnTo>
                  <a:pt x="222250" y="12700"/>
                </a:lnTo>
                <a:lnTo>
                  <a:pt x="260350" y="6350"/>
                </a:lnTo>
                <a:lnTo>
                  <a:pt x="292100" y="6350"/>
                </a:lnTo>
                <a:lnTo>
                  <a:pt x="330200" y="6350"/>
                </a:lnTo>
                <a:lnTo>
                  <a:pt x="368300" y="0"/>
                </a:lnTo>
                <a:lnTo>
                  <a:pt x="406400" y="0"/>
                </a:lnTo>
                <a:lnTo>
                  <a:pt x="444500" y="0"/>
                </a:lnTo>
                <a:lnTo>
                  <a:pt x="476250" y="0"/>
                </a:lnTo>
                <a:lnTo>
                  <a:pt x="508000" y="0"/>
                </a:lnTo>
                <a:lnTo>
                  <a:pt x="533400" y="0"/>
                </a:lnTo>
                <a:lnTo>
                  <a:pt x="558800" y="0"/>
                </a:lnTo>
                <a:lnTo>
                  <a:pt x="577850" y="6350"/>
                </a:lnTo>
                <a:lnTo>
                  <a:pt x="603250" y="6350"/>
                </a:lnTo>
                <a:lnTo>
                  <a:pt x="622300" y="12700"/>
                </a:lnTo>
                <a:lnTo>
                  <a:pt x="635000" y="1905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95" name="SMARTINK"/>
          <p:cNvSpPr/>
          <p:nvPr/>
        </p:nvSpPr>
        <p:spPr bwMode="auto">
          <a:xfrm>
            <a:off x="2679700" y="2628900"/>
            <a:ext cx="857251" cy="527051"/>
          </a:xfrm>
          <a:custGeom>
            <a:avLst/>
            <a:gdLst/>
            <a:ahLst/>
            <a:cxnLst/>
            <a:rect l="0" t="0" r="0" b="0"/>
            <a:pathLst>
              <a:path w="857251" h="527051">
                <a:moveTo>
                  <a:pt x="0" y="527050"/>
                </a:moveTo>
                <a:lnTo>
                  <a:pt x="19050" y="508000"/>
                </a:lnTo>
                <a:lnTo>
                  <a:pt x="44450" y="495300"/>
                </a:lnTo>
                <a:lnTo>
                  <a:pt x="63500" y="476250"/>
                </a:lnTo>
                <a:lnTo>
                  <a:pt x="88900" y="463550"/>
                </a:lnTo>
                <a:lnTo>
                  <a:pt x="114300" y="444500"/>
                </a:lnTo>
                <a:lnTo>
                  <a:pt x="139700" y="425450"/>
                </a:lnTo>
                <a:lnTo>
                  <a:pt x="177800" y="400050"/>
                </a:lnTo>
                <a:lnTo>
                  <a:pt x="209550" y="374650"/>
                </a:lnTo>
                <a:lnTo>
                  <a:pt x="254000" y="349250"/>
                </a:lnTo>
                <a:lnTo>
                  <a:pt x="292100" y="317500"/>
                </a:lnTo>
                <a:lnTo>
                  <a:pt x="336550" y="292100"/>
                </a:lnTo>
                <a:lnTo>
                  <a:pt x="387350" y="266700"/>
                </a:lnTo>
                <a:lnTo>
                  <a:pt x="438150" y="234950"/>
                </a:lnTo>
                <a:lnTo>
                  <a:pt x="488950" y="209550"/>
                </a:lnTo>
                <a:lnTo>
                  <a:pt x="533400" y="184150"/>
                </a:lnTo>
                <a:lnTo>
                  <a:pt x="577850" y="158750"/>
                </a:lnTo>
                <a:lnTo>
                  <a:pt x="622300" y="133350"/>
                </a:lnTo>
                <a:lnTo>
                  <a:pt x="666750" y="114300"/>
                </a:lnTo>
                <a:lnTo>
                  <a:pt x="704850" y="95250"/>
                </a:lnTo>
                <a:lnTo>
                  <a:pt x="736600" y="76200"/>
                </a:lnTo>
                <a:lnTo>
                  <a:pt x="768350" y="57150"/>
                </a:lnTo>
                <a:lnTo>
                  <a:pt x="793750" y="44450"/>
                </a:lnTo>
                <a:lnTo>
                  <a:pt x="812800" y="31750"/>
                </a:lnTo>
                <a:lnTo>
                  <a:pt x="838200" y="12700"/>
                </a:lnTo>
                <a:lnTo>
                  <a:pt x="857250" y="0"/>
                </a:lnTo>
                <a:lnTo>
                  <a:pt x="844550" y="190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96" name="SMARTINK"/>
          <p:cNvSpPr/>
          <p:nvPr/>
        </p:nvSpPr>
        <p:spPr bwMode="auto">
          <a:xfrm>
            <a:off x="2698750" y="2622550"/>
            <a:ext cx="857251" cy="527051"/>
          </a:xfrm>
          <a:custGeom>
            <a:avLst/>
            <a:gdLst/>
            <a:ahLst/>
            <a:cxnLst/>
            <a:rect l="0" t="0" r="0" b="0"/>
            <a:pathLst>
              <a:path w="857251" h="527051">
                <a:moveTo>
                  <a:pt x="0" y="527050"/>
                </a:moveTo>
                <a:lnTo>
                  <a:pt x="12700" y="495300"/>
                </a:lnTo>
                <a:lnTo>
                  <a:pt x="44450" y="476250"/>
                </a:lnTo>
                <a:lnTo>
                  <a:pt x="76200" y="457200"/>
                </a:lnTo>
                <a:lnTo>
                  <a:pt x="101600" y="431800"/>
                </a:lnTo>
                <a:lnTo>
                  <a:pt x="133350" y="412750"/>
                </a:lnTo>
                <a:lnTo>
                  <a:pt x="165100" y="400050"/>
                </a:lnTo>
                <a:lnTo>
                  <a:pt x="196850" y="381000"/>
                </a:lnTo>
                <a:lnTo>
                  <a:pt x="228600" y="361950"/>
                </a:lnTo>
                <a:lnTo>
                  <a:pt x="254000" y="342900"/>
                </a:lnTo>
                <a:lnTo>
                  <a:pt x="285750" y="323850"/>
                </a:lnTo>
                <a:lnTo>
                  <a:pt x="317500" y="304800"/>
                </a:lnTo>
                <a:lnTo>
                  <a:pt x="330200" y="292100"/>
                </a:lnTo>
                <a:lnTo>
                  <a:pt x="361950" y="266700"/>
                </a:lnTo>
                <a:lnTo>
                  <a:pt x="393700" y="247650"/>
                </a:lnTo>
                <a:lnTo>
                  <a:pt x="419100" y="234950"/>
                </a:lnTo>
                <a:lnTo>
                  <a:pt x="438150" y="222250"/>
                </a:lnTo>
                <a:lnTo>
                  <a:pt x="463550" y="209550"/>
                </a:lnTo>
                <a:lnTo>
                  <a:pt x="495300" y="196850"/>
                </a:lnTo>
                <a:lnTo>
                  <a:pt x="520700" y="177800"/>
                </a:lnTo>
                <a:lnTo>
                  <a:pt x="552450" y="158750"/>
                </a:lnTo>
                <a:lnTo>
                  <a:pt x="584200" y="139700"/>
                </a:lnTo>
                <a:lnTo>
                  <a:pt x="615950" y="114300"/>
                </a:lnTo>
                <a:lnTo>
                  <a:pt x="641350" y="101600"/>
                </a:lnTo>
                <a:lnTo>
                  <a:pt x="666750" y="88900"/>
                </a:lnTo>
                <a:lnTo>
                  <a:pt x="698500" y="69850"/>
                </a:lnTo>
                <a:lnTo>
                  <a:pt x="723900" y="57150"/>
                </a:lnTo>
                <a:lnTo>
                  <a:pt x="755650" y="50800"/>
                </a:lnTo>
                <a:lnTo>
                  <a:pt x="781050" y="38100"/>
                </a:lnTo>
                <a:lnTo>
                  <a:pt x="812800" y="25400"/>
                </a:lnTo>
                <a:lnTo>
                  <a:pt x="838200" y="6350"/>
                </a:lnTo>
                <a:lnTo>
                  <a:pt x="857250" y="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97" name="SMARTINK"/>
          <p:cNvSpPr/>
          <p:nvPr/>
        </p:nvSpPr>
        <p:spPr bwMode="auto">
          <a:xfrm>
            <a:off x="7404100" y="2603500"/>
            <a:ext cx="749301" cy="476251"/>
          </a:xfrm>
          <a:custGeom>
            <a:avLst/>
            <a:gdLst/>
            <a:ahLst/>
            <a:cxnLst/>
            <a:rect l="0" t="0" r="0" b="0"/>
            <a:pathLst>
              <a:path w="749301" h="476251">
                <a:moveTo>
                  <a:pt x="736600" y="25400"/>
                </a:moveTo>
                <a:lnTo>
                  <a:pt x="736600" y="6350"/>
                </a:lnTo>
                <a:lnTo>
                  <a:pt x="749300" y="0"/>
                </a:lnTo>
                <a:lnTo>
                  <a:pt x="717550" y="19050"/>
                </a:lnTo>
                <a:lnTo>
                  <a:pt x="692150" y="38100"/>
                </a:lnTo>
                <a:lnTo>
                  <a:pt x="673100" y="50800"/>
                </a:lnTo>
                <a:lnTo>
                  <a:pt x="647700" y="69850"/>
                </a:lnTo>
                <a:lnTo>
                  <a:pt x="615950" y="88900"/>
                </a:lnTo>
                <a:lnTo>
                  <a:pt x="590550" y="107950"/>
                </a:lnTo>
                <a:lnTo>
                  <a:pt x="552450" y="127000"/>
                </a:lnTo>
                <a:lnTo>
                  <a:pt x="520700" y="146050"/>
                </a:lnTo>
                <a:lnTo>
                  <a:pt x="482600" y="171450"/>
                </a:lnTo>
                <a:lnTo>
                  <a:pt x="438150" y="196850"/>
                </a:lnTo>
                <a:lnTo>
                  <a:pt x="400050" y="215900"/>
                </a:lnTo>
                <a:lnTo>
                  <a:pt x="361950" y="241300"/>
                </a:lnTo>
                <a:lnTo>
                  <a:pt x="323850" y="260350"/>
                </a:lnTo>
                <a:lnTo>
                  <a:pt x="285750" y="279400"/>
                </a:lnTo>
                <a:lnTo>
                  <a:pt x="254000" y="298450"/>
                </a:lnTo>
                <a:lnTo>
                  <a:pt x="222250" y="317500"/>
                </a:lnTo>
                <a:lnTo>
                  <a:pt x="190500" y="336550"/>
                </a:lnTo>
                <a:lnTo>
                  <a:pt x="158750" y="355600"/>
                </a:lnTo>
                <a:lnTo>
                  <a:pt x="133350" y="368300"/>
                </a:lnTo>
                <a:lnTo>
                  <a:pt x="107950" y="387350"/>
                </a:lnTo>
                <a:lnTo>
                  <a:pt x="88900" y="400050"/>
                </a:lnTo>
                <a:lnTo>
                  <a:pt x="57150" y="419100"/>
                </a:lnTo>
                <a:lnTo>
                  <a:pt x="31750" y="444500"/>
                </a:lnTo>
                <a:lnTo>
                  <a:pt x="0" y="469900"/>
                </a:lnTo>
                <a:lnTo>
                  <a:pt x="0" y="47625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98" name="SMARTINK"/>
          <p:cNvSpPr/>
          <p:nvPr/>
        </p:nvSpPr>
        <p:spPr bwMode="auto">
          <a:xfrm>
            <a:off x="4210050" y="2584450"/>
            <a:ext cx="679451" cy="577851"/>
          </a:xfrm>
          <a:custGeom>
            <a:avLst/>
            <a:gdLst/>
            <a:ahLst/>
            <a:cxnLst/>
            <a:rect l="0" t="0" r="0" b="0"/>
            <a:pathLst>
              <a:path w="679451" h="577851">
                <a:moveTo>
                  <a:pt x="679450" y="0"/>
                </a:moveTo>
                <a:lnTo>
                  <a:pt x="641350" y="19050"/>
                </a:lnTo>
                <a:lnTo>
                  <a:pt x="615950" y="44450"/>
                </a:lnTo>
                <a:lnTo>
                  <a:pt x="603250" y="57150"/>
                </a:lnTo>
                <a:lnTo>
                  <a:pt x="584200" y="76200"/>
                </a:lnTo>
                <a:lnTo>
                  <a:pt x="565150" y="95250"/>
                </a:lnTo>
                <a:lnTo>
                  <a:pt x="539750" y="114300"/>
                </a:lnTo>
                <a:lnTo>
                  <a:pt x="514350" y="139700"/>
                </a:lnTo>
                <a:lnTo>
                  <a:pt x="488950" y="165100"/>
                </a:lnTo>
                <a:lnTo>
                  <a:pt x="463550" y="190500"/>
                </a:lnTo>
                <a:lnTo>
                  <a:pt x="431800" y="215900"/>
                </a:lnTo>
                <a:lnTo>
                  <a:pt x="400050" y="247650"/>
                </a:lnTo>
                <a:lnTo>
                  <a:pt x="368300" y="273050"/>
                </a:lnTo>
                <a:lnTo>
                  <a:pt x="342900" y="304800"/>
                </a:lnTo>
                <a:lnTo>
                  <a:pt x="311150" y="330200"/>
                </a:lnTo>
                <a:lnTo>
                  <a:pt x="279400" y="355600"/>
                </a:lnTo>
                <a:lnTo>
                  <a:pt x="254000" y="374650"/>
                </a:lnTo>
                <a:lnTo>
                  <a:pt x="234950" y="400050"/>
                </a:lnTo>
                <a:lnTo>
                  <a:pt x="209550" y="419100"/>
                </a:lnTo>
                <a:lnTo>
                  <a:pt x="184150" y="444500"/>
                </a:lnTo>
                <a:lnTo>
                  <a:pt x="165100" y="457200"/>
                </a:lnTo>
                <a:lnTo>
                  <a:pt x="139700" y="476250"/>
                </a:lnTo>
                <a:lnTo>
                  <a:pt x="120650" y="488950"/>
                </a:lnTo>
                <a:lnTo>
                  <a:pt x="95250" y="508000"/>
                </a:lnTo>
                <a:lnTo>
                  <a:pt x="76200" y="520700"/>
                </a:lnTo>
                <a:lnTo>
                  <a:pt x="50800" y="539750"/>
                </a:lnTo>
                <a:lnTo>
                  <a:pt x="19050" y="558800"/>
                </a:lnTo>
                <a:lnTo>
                  <a:pt x="6350" y="565150"/>
                </a:lnTo>
                <a:lnTo>
                  <a:pt x="0" y="57785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99" name="SMARTINK"/>
          <p:cNvSpPr/>
          <p:nvPr/>
        </p:nvSpPr>
        <p:spPr bwMode="auto">
          <a:xfrm>
            <a:off x="8559800" y="2609850"/>
            <a:ext cx="419101" cy="330201"/>
          </a:xfrm>
          <a:custGeom>
            <a:avLst/>
            <a:gdLst/>
            <a:ahLst/>
            <a:cxnLst/>
            <a:rect l="0" t="0" r="0" b="0"/>
            <a:pathLst>
              <a:path w="419101" h="330201">
                <a:moveTo>
                  <a:pt x="387350" y="25400"/>
                </a:moveTo>
                <a:lnTo>
                  <a:pt x="393700" y="12700"/>
                </a:lnTo>
                <a:lnTo>
                  <a:pt x="419100" y="0"/>
                </a:lnTo>
                <a:lnTo>
                  <a:pt x="400050" y="25400"/>
                </a:lnTo>
                <a:lnTo>
                  <a:pt x="374650" y="50800"/>
                </a:lnTo>
                <a:lnTo>
                  <a:pt x="355600" y="63500"/>
                </a:lnTo>
                <a:lnTo>
                  <a:pt x="336550" y="76200"/>
                </a:lnTo>
                <a:lnTo>
                  <a:pt x="311150" y="95250"/>
                </a:lnTo>
                <a:lnTo>
                  <a:pt x="285750" y="107950"/>
                </a:lnTo>
                <a:lnTo>
                  <a:pt x="254000" y="127000"/>
                </a:lnTo>
                <a:lnTo>
                  <a:pt x="228600" y="146050"/>
                </a:lnTo>
                <a:lnTo>
                  <a:pt x="196850" y="165100"/>
                </a:lnTo>
                <a:lnTo>
                  <a:pt x="171450" y="177800"/>
                </a:lnTo>
                <a:lnTo>
                  <a:pt x="146050" y="196850"/>
                </a:lnTo>
                <a:lnTo>
                  <a:pt x="127000" y="209550"/>
                </a:lnTo>
                <a:lnTo>
                  <a:pt x="107950" y="222250"/>
                </a:lnTo>
                <a:lnTo>
                  <a:pt x="88900" y="234950"/>
                </a:lnTo>
                <a:lnTo>
                  <a:pt x="63500" y="254000"/>
                </a:lnTo>
                <a:lnTo>
                  <a:pt x="38100" y="279400"/>
                </a:lnTo>
                <a:lnTo>
                  <a:pt x="6350" y="304800"/>
                </a:lnTo>
                <a:lnTo>
                  <a:pt x="0" y="317500"/>
                </a:lnTo>
                <a:lnTo>
                  <a:pt x="6350" y="33020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00" name="SMARTINK"/>
          <p:cNvSpPr/>
          <p:nvPr/>
        </p:nvSpPr>
        <p:spPr bwMode="auto">
          <a:xfrm>
            <a:off x="1498600" y="3676650"/>
            <a:ext cx="146051" cy="215901"/>
          </a:xfrm>
          <a:custGeom>
            <a:avLst/>
            <a:gdLst/>
            <a:ahLst/>
            <a:cxnLst/>
            <a:rect l="0" t="0" r="0" b="0"/>
            <a:pathLst>
              <a:path w="146051" h="215901">
                <a:moveTo>
                  <a:pt x="0" y="69850"/>
                </a:moveTo>
                <a:lnTo>
                  <a:pt x="12700" y="44450"/>
                </a:lnTo>
                <a:lnTo>
                  <a:pt x="25400" y="19050"/>
                </a:lnTo>
                <a:lnTo>
                  <a:pt x="44450" y="12700"/>
                </a:lnTo>
                <a:lnTo>
                  <a:pt x="69850" y="0"/>
                </a:lnTo>
                <a:lnTo>
                  <a:pt x="95250" y="0"/>
                </a:lnTo>
                <a:lnTo>
                  <a:pt x="114300" y="6350"/>
                </a:lnTo>
                <a:lnTo>
                  <a:pt x="127000" y="19050"/>
                </a:lnTo>
                <a:lnTo>
                  <a:pt x="127000" y="38100"/>
                </a:lnTo>
                <a:lnTo>
                  <a:pt x="120650" y="63500"/>
                </a:lnTo>
                <a:lnTo>
                  <a:pt x="114300" y="88900"/>
                </a:lnTo>
                <a:lnTo>
                  <a:pt x="95250" y="114300"/>
                </a:lnTo>
                <a:lnTo>
                  <a:pt x="76200" y="139700"/>
                </a:lnTo>
                <a:lnTo>
                  <a:pt x="57150" y="165100"/>
                </a:lnTo>
                <a:lnTo>
                  <a:pt x="31750" y="196850"/>
                </a:lnTo>
                <a:lnTo>
                  <a:pt x="19050" y="209550"/>
                </a:lnTo>
                <a:lnTo>
                  <a:pt x="31750" y="215900"/>
                </a:lnTo>
                <a:lnTo>
                  <a:pt x="57150" y="203200"/>
                </a:lnTo>
                <a:lnTo>
                  <a:pt x="88900" y="203200"/>
                </a:lnTo>
                <a:lnTo>
                  <a:pt x="114300" y="203200"/>
                </a:lnTo>
                <a:lnTo>
                  <a:pt x="146050" y="2095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01" name="SMARTINK"/>
          <p:cNvSpPr/>
          <p:nvPr/>
        </p:nvSpPr>
        <p:spPr bwMode="auto">
          <a:xfrm>
            <a:off x="1809750" y="3657600"/>
            <a:ext cx="31751" cy="209551"/>
          </a:xfrm>
          <a:custGeom>
            <a:avLst/>
            <a:gdLst/>
            <a:ahLst/>
            <a:cxnLst/>
            <a:rect l="0" t="0" r="0" b="0"/>
            <a:pathLst>
              <a:path w="31751" h="209551">
                <a:moveTo>
                  <a:pt x="25400" y="12700"/>
                </a:moveTo>
                <a:lnTo>
                  <a:pt x="19050" y="0"/>
                </a:lnTo>
                <a:lnTo>
                  <a:pt x="19050" y="25400"/>
                </a:lnTo>
                <a:lnTo>
                  <a:pt x="19050" y="50800"/>
                </a:lnTo>
                <a:lnTo>
                  <a:pt x="12700" y="82550"/>
                </a:lnTo>
                <a:lnTo>
                  <a:pt x="12700" y="107950"/>
                </a:lnTo>
                <a:lnTo>
                  <a:pt x="12700" y="133350"/>
                </a:lnTo>
                <a:lnTo>
                  <a:pt x="6350" y="158750"/>
                </a:lnTo>
                <a:lnTo>
                  <a:pt x="0" y="184150"/>
                </a:lnTo>
                <a:lnTo>
                  <a:pt x="0" y="209550"/>
                </a:lnTo>
                <a:lnTo>
                  <a:pt x="31750" y="2095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02" name="SMARTINK"/>
          <p:cNvSpPr/>
          <p:nvPr/>
        </p:nvSpPr>
        <p:spPr bwMode="auto">
          <a:xfrm>
            <a:off x="1930400" y="3644900"/>
            <a:ext cx="6351" cy="234951"/>
          </a:xfrm>
          <a:custGeom>
            <a:avLst/>
            <a:gdLst/>
            <a:ahLst/>
            <a:cxnLst/>
            <a:rect l="0" t="0" r="0" b="0"/>
            <a:pathLst>
              <a:path w="6351" h="234951">
                <a:moveTo>
                  <a:pt x="0" y="19050"/>
                </a:moveTo>
                <a:lnTo>
                  <a:pt x="0" y="0"/>
                </a:lnTo>
                <a:lnTo>
                  <a:pt x="0" y="19050"/>
                </a:lnTo>
                <a:lnTo>
                  <a:pt x="0" y="44450"/>
                </a:lnTo>
                <a:lnTo>
                  <a:pt x="0" y="76200"/>
                </a:lnTo>
                <a:lnTo>
                  <a:pt x="0" y="101600"/>
                </a:lnTo>
                <a:lnTo>
                  <a:pt x="0" y="133350"/>
                </a:lnTo>
                <a:lnTo>
                  <a:pt x="0" y="158750"/>
                </a:lnTo>
                <a:lnTo>
                  <a:pt x="0" y="177800"/>
                </a:lnTo>
                <a:lnTo>
                  <a:pt x="0" y="209550"/>
                </a:lnTo>
                <a:lnTo>
                  <a:pt x="6350" y="2349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03" name="SMARTINK"/>
          <p:cNvSpPr/>
          <p:nvPr/>
        </p:nvSpPr>
        <p:spPr bwMode="auto">
          <a:xfrm>
            <a:off x="1835150" y="3752850"/>
            <a:ext cx="114301" cy="19051"/>
          </a:xfrm>
          <a:custGeom>
            <a:avLst/>
            <a:gdLst/>
            <a:ahLst/>
            <a:cxnLst/>
            <a:rect l="0" t="0" r="0" b="0"/>
            <a:pathLst>
              <a:path w="114301" h="19051">
                <a:moveTo>
                  <a:pt x="0" y="19050"/>
                </a:moveTo>
                <a:lnTo>
                  <a:pt x="25400" y="12700"/>
                </a:lnTo>
                <a:lnTo>
                  <a:pt x="57150" y="6350"/>
                </a:lnTo>
                <a:lnTo>
                  <a:pt x="82550" y="0"/>
                </a:lnTo>
                <a:lnTo>
                  <a:pt x="1143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04" name="SMARTINK"/>
          <p:cNvSpPr/>
          <p:nvPr/>
        </p:nvSpPr>
        <p:spPr bwMode="auto">
          <a:xfrm>
            <a:off x="2038350" y="3473450"/>
            <a:ext cx="6351" cy="171451"/>
          </a:xfrm>
          <a:custGeom>
            <a:avLst/>
            <a:gdLst/>
            <a:ahLst/>
            <a:cxnLst/>
            <a:rect l="0" t="0" r="0" b="0"/>
            <a:pathLst>
              <a:path w="6351" h="171451">
                <a:moveTo>
                  <a:pt x="6350" y="0"/>
                </a:moveTo>
                <a:lnTo>
                  <a:pt x="0" y="25400"/>
                </a:lnTo>
                <a:lnTo>
                  <a:pt x="0" y="50800"/>
                </a:lnTo>
                <a:lnTo>
                  <a:pt x="0" y="69850"/>
                </a:lnTo>
                <a:lnTo>
                  <a:pt x="0" y="101600"/>
                </a:lnTo>
                <a:lnTo>
                  <a:pt x="0" y="127000"/>
                </a:lnTo>
                <a:lnTo>
                  <a:pt x="0" y="152400"/>
                </a:lnTo>
                <a:lnTo>
                  <a:pt x="6350" y="1714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05" name="SMARTINK"/>
          <p:cNvSpPr/>
          <p:nvPr/>
        </p:nvSpPr>
        <p:spPr bwMode="auto">
          <a:xfrm>
            <a:off x="1955800" y="3562350"/>
            <a:ext cx="177801" cy="6351"/>
          </a:xfrm>
          <a:custGeom>
            <a:avLst/>
            <a:gdLst/>
            <a:ahLst/>
            <a:cxnLst/>
            <a:rect l="0" t="0" r="0" b="0"/>
            <a:pathLst>
              <a:path w="177801" h="6351">
                <a:moveTo>
                  <a:pt x="0" y="0"/>
                </a:moveTo>
                <a:lnTo>
                  <a:pt x="25400" y="0"/>
                </a:lnTo>
                <a:lnTo>
                  <a:pt x="44450" y="0"/>
                </a:lnTo>
                <a:lnTo>
                  <a:pt x="63500" y="0"/>
                </a:lnTo>
                <a:lnTo>
                  <a:pt x="88900" y="0"/>
                </a:lnTo>
                <a:lnTo>
                  <a:pt x="114300" y="0"/>
                </a:lnTo>
                <a:lnTo>
                  <a:pt x="139700" y="0"/>
                </a:lnTo>
                <a:lnTo>
                  <a:pt x="165100" y="0"/>
                </a:lnTo>
                <a:lnTo>
                  <a:pt x="17780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06" name="SMARTINK"/>
          <p:cNvSpPr/>
          <p:nvPr/>
        </p:nvSpPr>
        <p:spPr bwMode="auto">
          <a:xfrm>
            <a:off x="2197100" y="3613150"/>
            <a:ext cx="76201" cy="260351"/>
          </a:xfrm>
          <a:custGeom>
            <a:avLst/>
            <a:gdLst/>
            <a:ahLst/>
            <a:cxnLst/>
            <a:rect l="0" t="0" r="0" b="0"/>
            <a:pathLst>
              <a:path w="76201" h="260351">
                <a:moveTo>
                  <a:pt x="76200" y="0"/>
                </a:moveTo>
                <a:lnTo>
                  <a:pt x="57150" y="12700"/>
                </a:lnTo>
                <a:lnTo>
                  <a:pt x="44450" y="31750"/>
                </a:lnTo>
                <a:lnTo>
                  <a:pt x="38100" y="57150"/>
                </a:lnTo>
                <a:lnTo>
                  <a:pt x="25400" y="88900"/>
                </a:lnTo>
                <a:lnTo>
                  <a:pt x="19050" y="107950"/>
                </a:lnTo>
                <a:lnTo>
                  <a:pt x="12700" y="120650"/>
                </a:lnTo>
                <a:lnTo>
                  <a:pt x="12700" y="139700"/>
                </a:lnTo>
                <a:lnTo>
                  <a:pt x="0" y="171450"/>
                </a:lnTo>
                <a:lnTo>
                  <a:pt x="0" y="196850"/>
                </a:lnTo>
                <a:lnTo>
                  <a:pt x="6350" y="222250"/>
                </a:lnTo>
                <a:lnTo>
                  <a:pt x="12700" y="241300"/>
                </a:lnTo>
                <a:lnTo>
                  <a:pt x="38100" y="260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07" name="SMARTINK"/>
          <p:cNvSpPr/>
          <p:nvPr/>
        </p:nvSpPr>
        <p:spPr bwMode="auto">
          <a:xfrm>
            <a:off x="2349500" y="3752850"/>
            <a:ext cx="254001" cy="146051"/>
          </a:xfrm>
          <a:custGeom>
            <a:avLst/>
            <a:gdLst/>
            <a:ahLst/>
            <a:cxnLst/>
            <a:rect l="0" t="0" r="0" b="0"/>
            <a:pathLst>
              <a:path w="254001" h="146051">
                <a:moveTo>
                  <a:pt x="69850" y="6350"/>
                </a:moveTo>
                <a:lnTo>
                  <a:pt x="57150" y="0"/>
                </a:lnTo>
                <a:lnTo>
                  <a:pt x="31750" y="6350"/>
                </a:lnTo>
                <a:lnTo>
                  <a:pt x="12700" y="25400"/>
                </a:lnTo>
                <a:lnTo>
                  <a:pt x="6350" y="38100"/>
                </a:lnTo>
                <a:lnTo>
                  <a:pt x="0" y="50800"/>
                </a:lnTo>
                <a:lnTo>
                  <a:pt x="12700" y="63500"/>
                </a:lnTo>
                <a:lnTo>
                  <a:pt x="25400" y="76200"/>
                </a:lnTo>
                <a:lnTo>
                  <a:pt x="50800" y="69850"/>
                </a:lnTo>
                <a:lnTo>
                  <a:pt x="63500" y="63500"/>
                </a:lnTo>
                <a:lnTo>
                  <a:pt x="76200" y="50800"/>
                </a:lnTo>
                <a:lnTo>
                  <a:pt x="69850" y="38100"/>
                </a:lnTo>
                <a:lnTo>
                  <a:pt x="57150" y="31750"/>
                </a:lnTo>
                <a:lnTo>
                  <a:pt x="69850" y="50800"/>
                </a:lnTo>
                <a:lnTo>
                  <a:pt x="88900" y="50800"/>
                </a:lnTo>
                <a:lnTo>
                  <a:pt x="114300" y="50800"/>
                </a:lnTo>
                <a:lnTo>
                  <a:pt x="139700" y="44450"/>
                </a:lnTo>
                <a:lnTo>
                  <a:pt x="158750" y="38100"/>
                </a:lnTo>
                <a:lnTo>
                  <a:pt x="171450" y="25400"/>
                </a:lnTo>
                <a:lnTo>
                  <a:pt x="177800" y="12700"/>
                </a:lnTo>
                <a:lnTo>
                  <a:pt x="165100" y="6350"/>
                </a:lnTo>
                <a:lnTo>
                  <a:pt x="152400" y="12700"/>
                </a:lnTo>
                <a:lnTo>
                  <a:pt x="139700" y="19050"/>
                </a:lnTo>
                <a:lnTo>
                  <a:pt x="127000" y="31750"/>
                </a:lnTo>
                <a:lnTo>
                  <a:pt x="120650" y="44450"/>
                </a:lnTo>
                <a:lnTo>
                  <a:pt x="127000" y="63500"/>
                </a:lnTo>
                <a:lnTo>
                  <a:pt x="139700" y="69850"/>
                </a:lnTo>
                <a:lnTo>
                  <a:pt x="158750" y="63500"/>
                </a:lnTo>
                <a:lnTo>
                  <a:pt x="165100" y="50800"/>
                </a:lnTo>
                <a:lnTo>
                  <a:pt x="177800" y="31750"/>
                </a:lnTo>
                <a:lnTo>
                  <a:pt x="171450" y="44450"/>
                </a:lnTo>
                <a:lnTo>
                  <a:pt x="165100" y="69850"/>
                </a:lnTo>
                <a:lnTo>
                  <a:pt x="152400" y="101600"/>
                </a:lnTo>
                <a:lnTo>
                  <a:pt x="152400" y="133350"/>
                </a:lnTo>
                <a:lnTo>
                  <a:pt x="158750" y="146050"/>
                </a:lnTo>
                <a:lnTo>
                  <a:pt x="177800" y="139700"/>
                </a:lnTo>
                <a:lnTo>
                  <a:pt x="196850" y="120650"/>
                </a:lnTo>
                <a:lnTo>
                  <a:pt x="215900" y="95250"/>
                </a:lnTo>
                <a:lnTo>
                  <a:pt x="234950" y="63500"/>
                </a:lnTo>
                <a:lnTo>
                  <a:pt x="254000" y="381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08" name="SMARTINK"/>
          <p:cNvSpPr/>
          <p:nvPr/>
        </p:nvSpPr>
        <p:spPr bwMode="auto">
          <a:xfrm>
            <a:off x="2609850" y="3575050"/>
            <a:ext cx="107951" cy="273051"/>
          </a:xfrm>
          <a:custGeom>
            <a:avLst/>
            <a:gdLst/>
            <a:ahLst/>
            <a:cxnLst/>
            <a:rect l="0" t="0" r="0" b="0"/>
            <a:pathLst>
              <a:path w="107951" h="273051">
                <a:moveTo>
                  <a:pt x="0" y="19050"/>
                </a:moveTo>
                <a:lnTo>
                  <a:pt x="6350" y="0"/>
                </a:lnTo>
                <a:lnTo>
                  <a:pt x="25400" y="6350"/>
                </a:lnTo>
                <a:lnTo>
                  <a:pt x="57150" y="38100"/>
                </a:lnTo>
                <a:lnTo>
                  <a:pt x="76200" y="63500"/>
                </a:lnTo>
                <a:lnTo>
                  <a:pt x="95250" y="88900"/>
                </a:lnTo>
                <a:lnTo>
                  <a:pt x="101600" y="120650"/>
                </a:lnTo>
                <a:lnTo>
                  <a:pt x="107950" y="152400"/>
                </a:lnTo>
                <a:lnTo>
                  <a:pt x="101600" y="177800"/>
                </a:lnTo>
                <a:lnTo>
                  <a:pt x="95250" y="203200"/>
                </a:lnTo>
                <a:lnTo>
                  <a:pt x="88900" y="228600"/>
                </a:lnTo>
                <a:lnTo>
                  <a:pt x="76200" y="254000"/>
                </a:lnTo>
                <a:lnTo>
                  <a:pt x="69850" y="2730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09" name="SMARTINK"/>
          <p:cNvSpPr/>
          <p:nvPr/>
        </p:nvSpPr>
        <p:spPr bwMode="auto">
          <a:xfrm>
            <a:off x="3136900" y="3543300"/>
            <a:ext cx="6351" cy="247651"/>
          </a:xfrm>
          <a:custGeom>
            <a:avLst/>
            <a:gdLst/>
            <a:ahLst/>
            <a:cxnLst/>
            <a:rect l="0" t="0" r="0" b="0"/>
            <a:pathLst>
              <a:path w="6351" h="247651">
                <a:moveTo>
                  <a:pt x="6350" y="12700"/>
                </a:moveTo>
                <a:lnTo>
                  <a:pt x="0" y="0"/>
                </a:lnTo>
                <a:lnTo>
                  <a:pt x="0" y="25400"/>
                </a:lnTo>
                <a:lnTo>
                  <a:pt x="6350" y="57150"/>
                </a:lnTo>
                <a:lnTo>
                  <a:pt x="6350" y="82550"/>
                </a:lnTo>
                <a:lnTo>
                  <a:pt x="6350" y="107950"/>
                </a:lnTo>
                <a:lnTo>
                  <a:pt x="6350" y="139700"/>
                </a:lnTo>
                <a:lnTo>
                  <a:pt x="6350" y="165100"/>
                </a:lnTo>
                <a:lnTo>
                  <a:pt x="6350" y="196850"/>
                </a:lnTo>
                <a:lnTo>
                  <a:pt x="6350" y="222250"/>
                </a:lnTo>
                <a:lnTo>
                  <a:pt x="6350" y="2476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10" name="SMARTINK"/>
          <p:cNvSpPr/>
          <p:nvPr/>
        </p:nvSpPr>
        <p:spPr bwMode="auto">
          <a:xfrm>
            <a:off x="3016250" y="3676650"/>
            <a:ext cx="292101" cy="31751"/>
          </a:xfrm>
          <a:custGeom>
            <a:avLst/>
            <a:gdLst/>
            <a:ahLst/>
            <a:cxnLst/>
            <a:rect l="0" t="0" r="0" b="0"/>
            <a:pathLst>
              <a:path w="292101" h="31751">
                <a:moveTo>
                  <a:pt x="12700" y="31750"/>
                </a:moveTo>
                <a:lnTo>
                  <a:pt x="0" y="19050"/>
                </a:lnTo>
                <a:lnTo>
                  <a:pt x="19050" y="19050"/>
                </a:lnTo>
                <a:lnTo>
                  <a:pt x="44450" y="19050"/>
                </a:lnTo>
                <a:lnTo>
                  <a:pt x="63500" y="19050"/>
                </a:lnTo>
                <a:lnTo>
                  <a:pt x="95250" y="19050"/>
                </a:lnTo>
                <a:lnTo>
                  <a:pt x="114300" y="19050"/>
                </a:lnTo>
                <a:lnTo>
                  <a:pt x="133350" y="19050"/>
                </a:lnTo>
                <a:lnTo>
                  <a:pt x="152400" y="19050"/>
                </a:lnTo>
                <a:lnTo>
                  <a:pt x="184150" y="12700"/>
                </a:lnTo>
                <a:lnTo>
                  <a:pt x="203200" y="12700"/>
                </a:lnTo>
                <a:lnTo>
                  <a:pt x="228600" y="12700"/>
                </a:lnTo>
                <a:lnTo>
                  <a:pt x="260350" y="6350"/>
                </a:lnTo>
                <a:lnTo>
                  <a:pt x="279400" y="0"/>
                </a:lnTo>
                <a:lnTo>
                  <a:pt x="2921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11" name="SMARTINK"/>
          <p:cNvSpPr/>
          <p:nvPr/>
        </p:nvSpPr>
        <p:spPr bwMode="auto">
          <a:xfrm>
            <a:off x="3536950" y="3517900"/>
            <a:ext cx="203201" cy="222251"/>
          </a:xfrm>
          <a:custGeom>
            <a:avLst/>
            <a:gdLst/>
            <a:ahLst/>
            <a:cxnLst/>
            <a:rect l="0" t="0" r="0" b="0"/>
            <a:pathLst>
              <a:path w="203201" h="222251">
                <a:moveTo>
                  <a:pt x="0" y="25400"/>
                </a:moveTo>
                <a:lnTo>
                  <a:pt x="6350" y="12700"/>
                </a:lnTo>
                <a:lnTo>
                  <a:pt x="31750" y="0"/>
                </a:lnTo>
                <a:lnTo>
                  <a:pt x="57150" y="0"/>
                </a:lnTo>
                <a:lnTo>
                  <a:pt x="82550" y="6350"/>
                </a:lnTo>
                <a:lnTo>
                  <a:pt x="101600" y="19050"/>
                </a:lnTo>
                <a:lnTo>
                  <a:pt x="107950" y="31750"/>
                </a:lnTo>
                <a:lnTo>
                  <a:pt x="120650" y="50800"/>
                </a:lnTo>
                <a:lnTo>
                  <a:pt x="114300" y="69850"/>
                </a:lnTo>
                <a:lnTo>
                  <a:pt x="107950" y="95250"/>
                </a:lnTo>
                <a:lnTo>
                  <a:pt x="95250" y="120650"/>
                </a:lnTo>
                <a:lnTo>
                  <a:pt x="69850" y="152400"/>
                </a:lnTo>
                <a:lnTo>
                  <a:pt x="44450" y="177800"/>
                </a:lnTo>
                <a:lnTo>
                  <a:pt x="25400" y="196850"/>
                </a:lnTo>
                <a:lnTo>
                  <a:pt x="31750" y="209550"/>
                </a:lnTo>
                <a:lnTo>
                  <a:pt x="63500" y="215900"/>
                </a:lnTo>
                <a:lnTo>
                  <a:pt x="88900" y="209550"/>
                </a:lnTo>
                <a:lnTo>
                  <a:pt x="114300" y="209550"/>
                </a:lnTo>
                <a:lnTo>
                  <a:pt x="133350" y="209550"/>
                </a:lnTo>
                <a:lnTo>
                  <a:pt x="165100" y="209550"/>
                </a:lnTo>
                <a:lnTo>
                  <a:pt x="196850" y="215900"/>
                </a:lnTo>
                <a:lnTo>
                  <a:pt x="203200" y="2222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12" name="SMARTINK"/>
          <p:cNvSpPr/>
          <p:nvPr/>
        </p:nvSpPr>
        <p:spPr bwMode="auto">
          <a:xfrm>
            <a:off x="3790950" y="3524250"/>
            <a:ext cx="133351" cy="177801"/>
          </a:xfrm>
          <a:custGeom>
            <a:avLst/>
            <a:gdLst/>
            <a:ahLst/>
            <a:cxnLst/>
            <a:rect l="0" t="0" r="0" b="0"/>
            <a:pathLst>
              <a:path w="133351" h="177801">
                <a:moveTo>
                  <a:pt x="82550" y="25400"/>
                </a:moveTo>
                <a:lnTo>
                  <a:pt x="69850" y="6350"/>
                </a:lnTo>
                <a:lnTo>
                  <a:pt x="57150" y="0"/>
                </a:lnTo>
                <a:lnTo>
                  <a:pt x="44450" y="6350"/>
                </a:lnTo>
                <a:lnTo>
                  <a:pt x="25400" y="19050"/>
                </a:lnTo>
                <a:lnTo>
                  <a:pt x="12700" y="38100"/>
                </a:lnTo>
                <a:lnTo>
                  <a:pt x="0" y="63500"/>
                </a:lnTo>
                <a:lnTo>
                  <a:pt x="0" y="95250"/>
                </a:lnTo>
                <a:lnTo>
                  <a:pt x="0" y="120650"/>
                </a:lnTo>
                <a:lnTo>
                  <a:pt x="6350" y="146050"/>
                </a:lnTo>
                <a:lnTo>
                  <a:pt x="19050" y="158750"/>
                </a:lnTo>
                <a:lnTo>
                  <a:pt x="38100" y="171450"/>
                </a:lnTo>
                <a:lnTo>
                  <a:pt x="57150" y="177800"/>
                </a:lnTo>
                <a:lnTo>
                  <a:pt x="82550" y="177800"/>
                </a:lnTo>
                <a:lnTo>
                  <a:pt x="101600" y="171450"/>
                </a:lnTo>
                <a:lnTo>
                  <a:pt x="120650" y="158750"/>
                </a:lnTo>
                <a:lnTo>
                  <a:pt x="127000" y="139700"/>
                </a:lnTo>
                <a:lnTo>
                  <a:pt x="133350" y="114300"/>
                </a:lnTo>
                <a:lnTo>
                  <a:pt x="127000" y="82550"/>
                </a:lnTo>
                <a:lnTo>
                  <a:pt x="120650" y="57150"/>
                </a:lnTo>
                <a:lnTo>
                  <a:pt x="107950" y="31750"/>
                </a:lnTo>
                <a:lnTo>
                  <a:pt x="95250" y="19050"/>
                </a:lnTo>
                <a:lnTo>
                  <a:pt x="63500" y="0"/>
                </a:lnTo>
                <a:lnTo>
                  <a:pt x="635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13" name="SMARTINK"/>
          <p:cNvSpPr/>
          <p:nvPr/>
        </p:nvSpPr>
        <p:spPr bwMode="auto">
          <a:xfrm>
            <a:off x="4038600" y="3492500"/>
            <a:ext cx="6351" cy="222251"/>
          </a:xfrm>
          <a:custGeom>
            <a:avLst/>
            <a:gdLst/>
            <a:ahLst/>
            <a:cxnLst/>
            <a:rect l="0" t="0" r="0" b="0"/>
            <a:pathLst>
              <a:path w="6351" h="222251">
                <a:moveTo>
                  <a:pt x="6350" y="0"/>
                </a:moveTo>
                <a:lnTo>
                  <a:pt x="6350" y="44450"/>
                </a:lnTo>
                <a:lnTo>
                  <a:pt x="6350" y="76200"/>
                </a:lnTo>
                <a:lnTo>
                  <a:pt x="6350" y="101600"/>
                </a:lnTo>
                <a:lnTo>
                  <a:pt x="0" y="133350"/>
                </a:lnTo>
                <a:lnTo>
                  <a:pt x="0" y="158750"/>
                </a:lnTo>
                <a:lnTo>
                  <a:pt x="0" y="190500"/>
                </a:lnTo>
                <a:lnTo>
                  <a:pt x="6350" y="2222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14" name="SMARTINK"/>
          <p:cNvSpPr/>
          <p:nvPr/>
        </p:nvSpPr>
        <p:spPr bwMode="auto">
          <a:xfrm>
            <a:off x="4133850" y="3498850"/>
            <a:ext cx="19051" cy="215901"/>
          </a:xfrm>
          <a:custGeom>
            <a:avLst/>
            <a:gdLst/>
            <a:ahLst/>
            <a:cxnLst/>
            <a:rect l="0" t="0" r="0" b="0"/>
            <a:pathLst>
              <a:path w="19051" h="215901">
                <a:moveTo>
                  <a:pt x="19050" y="12700"/>
                </a:moveTo>
                <a:lnTo>
                  <a:pt x="12700" y="0"/>
                </a:lnTo>
                <a:lnTo>
                  <a:pt x="12700" y="25400"/>
                </a:lnTo>
                <a:lnTo>
                  <a:pt x="6350" y="44450"/>
                </a:lnTo>
                <a:lnTo>
                  <a:pt x="6350" y="76200"/>
                </a:lnTo>
                <a:lnTo>
                  <a:pt x="6350" y="101600"/>
                </a:lnTo>
                <a:lnTo>
                  <a:pt x="6350" y="127000"/>
                </a:lnTo>
                <a:lnTo>
                  <a:pt x="6350" y="152400"/>
                </a:lnTo>
                <a:lnTo>
                  <a:pt x="0" y="184150"/>
                </a:lnTo>
                <a:lnTo>
                  <a:pt x="0" y="215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15" name="SMARTINK"/>
          <p:cNvSpPr/>
          <p:nvPr/>
        </p:nvSpPr>
        <p:spPr bwMode="auto">
          <a:xfrm>
            <a:off x="4019550" y="3594100"/>
            <a:ext cx="107951" cy="19051"/>
          </a:xfrm>
          <a:custGeom>
            <a:avLst/>
            <a:gdLst/>
            <a:ahLst/>
            <a:cxnLst/>
            <a:rect l="0" t="0" r="0" b="0"/>
            <a:pathLst>
              <a:path w="107951" h="19051">
                <a:moveTo>
                  <a:pt x="0" y="19050"/>
                </a:moveTo>
                <a:lnTo>
                  <a:pt x="6350" y="6350"/>
                </a:lnTo>
                <a:lnTo>
                  <a:pt x="31750" y="6350"/>
                </a:lnTo>
                <a:lnTo>
                  <a:pt x="57150" y="6350"/>
                </a:lnTo>
                <a:lnTo>
                  <a:pt x="82550" y="0"/>
                </a:lnTo>
                <a:lnTo>
                  <a:pt x="1079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16" name="SMARTINK"/>
          <p:cNvSpPr/>
          <p:nvPr/>
        </p:nvSpPr>
        <p:spPr bwMode="auto">
          <a:xfrm>
            <a:off x="4171950" y="3416300"/>
            <a:ext cx="120651" cy="19051"/>
          </a:xfrm>
          <a:custGeom>
            <a:avLst/>
            <a:gdLst/>
            <a:ahLst/>
            <a:cxnLst/>
            <a:rect l="0" t="0" r="0" b="0"/>
            <a:pathLst>
              <a:path w="120651" h="19051">
                <a:moveTo>
                  <a:pt x="0" y="19050"/>
                </a:moveTo>
                <a:lnTo>
                  <a:pt x="6350" y="6350"/>
                </a:lnTo>
                <a:lnTo>
                  <a:pt x="31750" y="0"/>
                </a:lnTo>
                <a:lnTo>
                  <a:pt x="57150" y="0"/>
                </a:lnTo>
                <a:lnTo>
                  <a:pt x="82550" y="0"/>
                </a:lnTo>
                <a:lnTo>
                  <a:pt x="101600" y="0"/>
                </a:lnTo>
                <a:lnTo>
                  <a:pt x="12065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17" name="SMARTINK"/>
          <p:cNvSpPr/>
          <p:nvPr/>
        </p:nvSpPr>
        <p:spPr bwMode="auto">
          <a:xfrm>
            <a:off x="4337050" y="3429000"/>
            <a:ext cx="76201" cy="285751"/>
          </a:xfrm>
          <a:custGeom>
            <a:avLst/>
            <a:gdLst/>
            <a:ahLst/>
            <a:cxnLst/>
            <a:rect l="0" t="0" r="0" b="0"/>
            <a:pathLst>
              <a:path w="76201" h="285751">
                <a:moveTo>
                  <a:pt x="63500" y="12700"/>
                </a:moveTo>
                <a:lnTo>
                  <a:pt x="69850" y="0"/>
                </a:lnTo>
                <a:lnTo>
                  <a:pt x="63500" y="38100"/>
                </a:lnTo>
                <a:lnTo>
                  <a:pt x="50800" y="63500"/>
                </a:lnTo>
                <a:lnTo>
                  <a:pt x="38100" y="95250"/>
                </a:lnTo>
                <a:lnTo>
                  <a:pt x="25400" y="114300"/>
                </a:lnTo>
                <a:lnTo>
                  <a:pt x="19050" y="127000"/>
                </a:lnTo>
                <a:lnTo>
                  <a:pt x="6350" y="158750"/>
                </a:lnTo>
                <a:lnTo>
                  <a:pt x="0" y="190500"/>
                </a:lnTo>
                <a:lnTo>
                  <a:pt x="0" y="215900"/>
                </a:lnTo>
                <a:lnTo>
                  <a:pt x="6350" y="247650"/>
                </a:lnTo>
                <a:lnTo>
                  <a:pt x="12700" y="260350"/>
                </a:lnTo>
                <a:lnTo>
                  <a:pt x="50800" y="273050"/>
                </a:lnTo>
                <a:lnTo>
                  <a:pt x="76200" y="2857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18" name="SMARTINK"/>
          <p:cNvSpPr/>
          <p:nvPr/>
        </p:nvSpPr>
        <p:spPr bwMode="auto">
          <a:xfrm>
            <a:off x="4521200" y="3587750"/>
            <a:ext cx="323851" cy="165101"/>
          </a:xfrm>
          <a:custGeom>
            <a:avLst/>
            <a:gdLst/>
            <a:ahLst/>
            <a:cxnLst/>
            <a:rect l="0" t="0" r="0" b="0"/>
            <a:pathLst>
              <a:path w="323851" h="165101">
                <a:moveTo>
                  <a:pt x="88900" y="12700"/>
                </a:moveTo>
                <a:lnTo>
                  <a:pt x="76200" y="0"/>
                </a:lnTo>
                <a:lnTo>
                  <a:pt x="44450" y="12700"/>
                </a:lnTo>
                <a:lnTo>
                  <a:pt x="25400" y="25400"/>
                </a:lnTo>
                <a:lnTo>
                  <a:pt x="6350" y="44450"/>
                </a:lnTo>
                <a:lnTo>
                  <a:pt x="0" y="57150"/>
                </a:lnTo>
                <a:lnTo>
                  <a:pt x="6350" y="76200"/>
                </a:lnTo>
                <a:lnTo>
                  <a:pt x="19050" y="82550"/>
                </a:lnTo>
                <a:lnTo>
                  <a:pt x="44450" y="88900"/>
                </a:lnTo>
                <a:lnTo>
                  <a:pt x="69850" y="82550"/>
                </a:lnTo>
                <a:lnTo>
                  <a:pt x="82550" y="76200"/>
                </a:lnTo>
                <a:lnTo>
                  <a:pt x="88900" y="63500"/>
                </a:lnTo>
                <a:lnTo>
                  <a:pt x="76200" y="38100"/>
                </a:lnTo>
                <a:lnTo>
                  <a:pt x="63500" y="31750"/>
                </a:lnTo>
                <a:lnTo>
                  <a:pt x="63500" y="50800"/>
                </a:lnTo>
                <a:lnTo>
                  <a:pt x="76200" y="57150"/>
                </a:lnTo>
                <a:lnTo>
                  <a:pt x="101600" y="63500"/>
                </a:lnTo>
                <a:lnTo>
                  <a:pt x="127000" y="63500"/>
                </a:lnTo>
                <a:lnTo>
                  <a:pt x="152400" y="57150"/>
                </a:lnTo>
                <a:lnTo>
                  <a:pt x="184150" y="44450"/>
                </a:lnTo>
                <a:lnTo>
                  <a:pt x="196850" y="38100"/>
                </a:lnTo>
                <a:lnTo>
                  <a:pt x="203200" y="25400"/>
                </a:lnTo>
                <a:lnTo>
                  <a:pt x="177800" y="25400"/>
                </a:lnTo>
                <a:lnTo>
                  <a:pt x="177800" y="44450"/>
                </a:lnTo>
                <a:lnTo>
                  <a:pt x="190500" y="57150"/>
                </a:lnTo>
                <a:lnTo>
                  <a:pt x="215900" y="57150"/>
                </a:lnTo>
                <a:lnTo>
                  <a:pt x="228600" y="50800"/>
                </a:lnTo>
                <a:lnTo>
                  <a:pt x="234950" y="31750"/>
                </a:lnTo>
                <a:lnTo>
                  <a:pt x="228600" y="19050"/>
                </a:lnTo>
                <a:lnTo>
                  <a:pt x="203200" y="25400"/>
                </a:lnTo>
                <a:lnTo>
                  <a:pt x="190500" y="50800"/>
                </a:lnTo>
                <a:lnTo>
                  <a:pt x="190500" y="76200"/>
                </a:lnTo>
                <a:lnTo>
                  <a:pt x="196850" y="88900"/>
                </a:lnTo>
                <a:lnTo>
                  <a:pt x="209550" y="95250"/>
                </a:lnTo>
                <a:lnTo>
                  <a:pt x="222250" y="88900"/>
                </a:lnTo>
                <a:lnTo>
                  <a:pt x="241300" y="50800"/>
                </a:lnTo>
                <a:lnTo>
                  <a:pt x="241300" y="82550"/>
                </a:lnTo>
                <a:lnTo>
                  <a:pt x="234950" y="107950"/>
                </a:lnTo>
                <a:lnTo>
                  <a:pt x="228600" y="133350"/>
                </a:lnTo>
                <a:lnTo>
                  <a:pt x="228600" y="158750"/>
                </a:lnTo>
                <a:lnTo>
                  <a:pt x="241300" y="165100"/>
                </a:lnTo>
                <a:lnTo>
                  <a:pt x="254000" y="152400"/>
                </a:lnTo>
                <a:lnTo>
                  <a:pt x="273050" y="127000"/>
                </a:lnTo>
                <a:lnTo>
                  <a:pt x="292100" y="101600"/>
                </a:lnTo>
                <a:lnTo>
                  <a:pt x="311150" y="69850"/>
                </a:lnTo>
                <a:lnTo>
                  <a:pt x="323850" y="57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19" name="SMARTINK"/>
          <p:cNvSpPr/>
          <p:nvPr/>
        </p:nvSpPr>
        <p:spPr bwMode="auto">
          <a:xfrm>
            <a:off x="4870450" y="3409950"/>
            <a:ext cx="101601" cy="311151"/>
          </a:xfrm>
          <a:custGeom>
            <a:avLst/>
            <a:gdLst/>
            <a:ahLst/>
            <a:cxnLst/>
            <a:rect l="0" t="0" r="0" b="0"/>
            <a:pathLst>
              <a:path w="101601" h="311151">
                <a:moveTo>
                  <a:pt x="0" y="0"/>
                </a:moveTo>
                <a:lnTo>
                  <a:pt x="25400" y="19050"/>
                </a:lnTo>
                <a:lnTo>
                  <a:pt x="44450" y="50800"/>
                </a:lnTo>
                <a:lnTo>
                  <a:pt x="57150" y="69850"/>
                </a:lnTo>
                <a:lnTo>
                  <a:pt x="63500" y="88900"/>
                </a:lnTo>
                <a:lnTo>
                  <a:pt x="76200" y="114300"/>
                </a:lnTo>
                <a:lnTo>
                  <a:pt x="82550" y="133350"/>
                </a:lnTo>
                <a:lnTo>
                  <a:pt x="95250" y="152400"/>
                </a:lnTo>
                <a:lnTo>
                  <a:pt x="101600" y="171450"/>
                </a:lnTo>
                <a:lnTo>
                  <a:pt x="101600" y="190500"/>
                </a:lnTo>
                <a:lnTo>
                  <a:pt x="101600" y="209550"/>
                </a:lnTo>
                <a:lnTo>
                  <a:pt x="101600" y="241300"/>
                </a:lnTo>
                <a:lnTo>
                  <a:pt x="95250" y="260350"/>
                </a:lnTo>
                <a:lnTo>
                  <a:pt x="76200" y="292100"/>
                </a:lnTo>
                <a:lnTo>
                  <a:pt x="63500" y="311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20" name="SMARTINK"/>
          <p:cNvSpPr/>
          <p:nvPr/>
        </p:nvSpPr>
        <p:spPr bwMode="auto">
          <a:xfrm>
            <a:off x="5137150" y="3568700"/>
            <a:ext cx="469901" cy="31751"/>
          </a:xfrm>
          <a:custGeom>
            <a:avLst/>
            <a:gdLst/>
            <a:ahLst/>
            <a:cxnLst/>
            <a:rect l="0" t="0" r="0" b="0"/>
            <a:pathLst>
              <a:path w="469901" h="31751">
                <a:moveTo>
                  <a:pt x="12700" y="31750"/>
                </a:moveTo>
                <a:lnTo>
                  <a:pt x="0" y="19050"/>
                </a:lnTo>
                <a:lnTo>
                  <a:pt x="25400" y="6350"/>
                </a:lnTo>
                <a:lnTo>
                  <a:pt x="50800" y="6350"/>
                </a:lnTo>
                <a:lnTo>
                  <a:pt x="69850" y="6350"/>
                </a:lnTo>
                <a:lnTo>
                  <a:pt x="88900" y="6350"/>
                </a:lnTo>
                <a:lnTo>
                  <a:pt x="114300" y="6350"/>
                </a:lnTo>
                <a:lnTo>
                  <a:pt x="133350" y="6350"/>
                </a:lnTo>
                <a:lnTo>
                  <a:pt x="158750" y="6350"/>
                </a:lnTo>
                <a:lnTo>
                  <a:pt x="184150" y="6350"/>
                </a:lnTo>
                <a:lnTo>
                  <a:pt x="203200" y="6350"/>
                </a:lnTo>
                <a:lnTo>
                  <a:pt x="228600" y="6350"/>
                </a:lnTo>
                <a:lnTo>
                  <a:pt x="254000" y="12700"/>
                </a:lnTo>
                <a:lnTo>
                  <a:pt x="273050" y="12700"/>
                </a:lnTo>
                <a:lnTo>
                  <a:pt x="292100" y="12700"/>
                </a:lnTo>
                <a:lnTo>
                  <a:pt x="311150" y="12700"/>
                </a:lnTo>
                <a:lnTo>
                  <a:pt x="330200" y="12700"/>
                </a:lnTo>
                <a:lnTo>
                  <a:pt x="349250" y="12700"/>
                </a:lnTo>
                <a:lnTo>
                  <a:pt x="374650" y="12700"/>
                </a:lnTo>
                <a:lnTo>
                  <a:pt x="400050" y="12700"/>
                </a:lnTo>
                <a:lnTo>
                  <a:pt x="431800" y="6350"/>
                </a:lnTo>
                <a:lnTo>
                  <a:pt x="463550" y="0"/>
                </a:lnTo>
                <a:lnTo>
                  <a:pt x="4699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21" name="SMARTINK"/>
          <p:cNvSpPr/>
          <p:nvPr/>
        </p:nvSpPr>
        <p:spPr bwMode="auto">
          <a:xfrm>
            <a:off x="5454650" y="3441700"/>
            <a:ext cx="196851" cy="234951"/>
          </a:xfrm>
          <a:custGeom>
            <a:avLst/>
            <a:gdLst/>
            <a:ahLst/>
            <a:cxnLst/>
            <a:rect l="0" t="0" r="0" b="0"/>
            <a:pathLst>
              <a:path w="196851" h="234951">
                <a:moveTo>
                  <a:pt x="0" y="0"/>
                </a:moveTo>
                <a:lnTo>
                  <a:pt x="25400" y="6350"/>
                </a:lnTo>
                <a:lnTo>
                  <a:pt x="44450" y="19050"/>
                </a:lnTo>
                <a:lnTo>
                  <a:pt x="76200" y="25400"/>
                </a:lnTo>
                <a:lnTo>
                  <a:pt x="107950" y="31750"/>
                </a:lnTo>
                <a:lnTo>
                  <a:pt x="133350" y="44450"/>
                </a:lnTo>
                <a:lnTo>
                  <a:pt x="158750" y="50800"/>
                </a:lnTo>
                <a:lnTo>
                  <a:pt x="190500" y="63500"/>
                </a:lnTo>
                <a:lnTo>
                  <a:pt x="196850" y="76200"/>
                </a:lnTo>
                <a:lnTo>
                  <a:pt x="177800" y="114300"/>
                </a:lnTo>
                <a:lnTo>
                  <a:pt x="146050" y="139700"/>
                </a:lnTo>
                <a:lnTo>
                  <a:pt x="127000" y="158750"/>
                </a:lnTo>
                <a:lnTo>
                  <a:pt x="95250" y="184150"/>
                </a:lnTo>
                <a:lnTo>
                  <a:pt x="69850" y="203200"/>
                </a:lnTo>
                <a:lnTo>
                  <a:pt x="44450" y="234950"/>
                </a:lnTo>
                <a:lnTo>
                  <a:pt x="44450" y="2349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22" name="SMARTINK"/>
          <p:cNvSpPr/>
          <p:nvPr/>
        </p:nvSpPr>
        <p:spPr bwMode="auto">
          <a:xfrm>
            <a:off x="5949950" y="3365500"/>
            <a:ext cx="146051" cy="234951"/>
          </a:xfrm>
          <a:custGeom>
            <a:avLst/>
            <a:gdLst/>
            <a:ahLst/>
            <a:cxnLst/>
            <a:rect l="0" t="0" r="0" b="0"/>
            <a:pathLst>
              <a:path w="146051" h="234951">
                <a:moveTo>
                  <a:pt x="50800" y="31750"/>
                </a:moveTo>
                <a:lnTo>
                  <a:pt x="50800" y="6350"/>
                </a:lnTo>
                <a:lnTo>
                  <a:pt x="63500" y="0"/>
                </a:lnTo>
                <a:lnTo>
                  <a:pt x="82550" y="0"/>
                </a:lnTo>
                <a:lnTo>
                  <a:pt x="101600" y="0"/>
                </a:lnTo>
                <a:lnTo>
                  <a:pt x="114300" y="6350"/>
                </a:lnTo>
                <a:lnTo>
                  <a:pt x="133350" y="19050"/>
                </a:lnTo>
                <a:lnTo>
                  <a:pt x="139700" y="31750"/>
                </a:lnTo>
                <a:lnTo>
                  <a:pt x="146050" y="63500"/>
                </a:lnTo>
                <a:lnTo>
                  <a:pt x="133350" y="95250"/>
                </a:lnTo>
                <a:lnTo>
                  <a:pt x="114300" y="120650"/>
                </a:lnTo>
                <a:lnTo>
                  <a:pt x="82550" y="146050"/>
                </a:lnTo>
                <a:lnTo>
                  <a:pt x="57150" y="171450"/>
                </a:lnTo>
                <a:lnTo>
                  <a:pt x="25400" y="190500"/>
                </a:lnTo>
                <a:lnTo>
                  <a:pt x="6350" y="209550"/>
                </a:lnTo>
                <a:lnTo>
                  <a:pt x="0" y="222250"/>
                </a:lnTo>
                <a:lnTo>
                  <a:pt x="25400" y="234950"/>
                </a:lnTo>
                <a:lnTo>
                  <a:pt x="44450" y="234950"/>
                </a:lnTo>
                <a:lnTo>
                  <a:pt x="76200" y="228600"/>
                </a:lnTo>
                <a:lnTo>
                  <a:pt x="101600" y="228600"/>
                </a:lnTo>
                <a:lnTo>
                  <a:pt x="133350" y="228600"/>
                </a:lnTo>
                <a:lnTo>
                  <a:pt x="139700" y="2286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23" name="SMARTINK"/>
          <p:cNvSpPr/>
          <p:nvPr/>
        </p:nvSpPr>
        <p:spPr bwMode="auto">
          <a:xfrm>
            <a:off x="6254750" y="3384550"/>
            <a:ext cx="44451" cy="222251"/>
          </a:xfrm>
          <a:custGeom>
            <a:avLst/>
            <a:gdLst/>
            <a:ahLst/>
            <a:cxnLst/>
            <a:rect l="0" t="0" r="0" b="0"/>
            <a:pathLst>
              <a:path w="44451" h="222251">
                <a:moveTo>
                  <a:pt x="44450" y="0"/>
                </a:moveTo>
                <a:lnTo>
                  <a:pt x="31750" y="6350"/>
                </a:lnTo>
                <a:lnTo>
                  <a:pt x="31750" y="38100"/>
                </a:lnTo>
                <a:lnTo>
                  <a:pt x="31750" y="63500"/>
                </a:lnTo>
                <a:lnTo>
                  <a:pt x="25400" y="88900"/>
                </a:lnTo>
                <a:lnTo>
                  <a:pt x="19050" y="120650"/>
                </a:lnTo>
                <a:lnTo>
                  <a:pt x="12700" y="146050"/>
                </a:lnTo>
                <a:lnTo>
                  <a:pt x="6350" y="165100"/>
                </a:lnTo>
                <a:lnTo>
                  <a:pt x="0" y="190500"/>
                </a:lnTo>
                <a:lnTo>
                  <a:pt x="19050" y="2222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24" name="SMARTINK"/>
          <p:cNvSpPr/>
          <p:nvPr/>
        </p:nvSpPr>
        <p:spPr bwMode="auto">
          <a:xfrm>
            <a:off x="6356350" y="3378200"/>
            <a:ext cx="12701" cy="215901"/>
          </a:xfrm>
          <a:custGeom>
            <a:avLst/>
            <a:gdLst/>
            <a:ahLst/>
            <a:cxnLst/>
            <a:rect l="0" t="0" r="0" b="0"/>
            <a:pathLst>
              <a:path w="12701" h="215901">
                <a:moveTo>
                  <a:pt x="0" y="31750"/>
                </a:moveTo>
                <a:lnTo>
                  <a:pt x="6350" y="0"/>
                </a:lnTo>
                <a:lnTo>
                  <a:pt x="6350" y="19050"/>
                </a:lnTo>
                <a:lnTo>
                  <a:pt x="6350" y="44450"/>
                </a:lnTo>
                <a:lnTo>
                  <a:pt x="12700" y="76200"/>
                </a:lnTo>
                <a:lnTo>
                  <a:pt x="12700" y="101600"/>
                </a:lnTo>
                <a:lnTo>
                  <a:pt x="12700" y="127000"/>
                </a:lnTo>
                <a:lnTo>
                  <a:pt x="12700" y="158750"/>
                </a:lnTo>
                <a:lnTo>
                  <a:pt x="12700" y="184150"/>
                </a:lnTo>
                <a:lnTo>
                  <a:pt x="12700" y="215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25" name="SMARTINK"/>
          <p:cNvSpPr/>
          <p:nvPr/>
        </p:nvSpPr>
        <p:spPr bwMode="auto">
          <a:xfrm>
            <a:off x="6273800" y="3511550"/>
            <a:ext cx="120651" cy="38101"/>
          </a:xfrm>
          <a:custGeom>
            <a:avLst/>
            <a:gdLst/>
            <a:ahLst/>
            <a:cxnLst/>
            <a:rect l="0" t="0" r="0" b="0"/>
            <a:pathLst>
              <a:path w="120651" h="38101">
                <a:moveTo>
                  <a:pt x="0" y="38100"/>
                </a:moveTo>
                <a:lnTo>
                  <a:pt x="6350" y="19050"/>
                </a:lnTo>
                <a:lnTo>
                  <a:pt x="25400" y="6350"/>
                </a:lnTo>
                <a:lnTo>
                  <a:pt x="57150" y="0"/>
                </a:lnTo>
                <a:lnTo>
                  <a:pt x="88900" y="0"/>
                </a:lnTo>
                <a:lnTo>
                  <a:pt x="12065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26" name="SMARTINK"/>
          <p:cNvSpPr/>
          <p:nvPr/>
        </p:nvSpPr>
        <p:spPr bwMode="auto">
          <a:xfrm>
            <a:off x="6413500" y="3568700"/>
            <a:ext cx="63501" cy="107951"/>
          </a:xfrm>
          <a:custGeom>
            <a:avLst/>
            <a:gdLst/>
            <a:ahLst/>
            <a:cxnLst/>
            <a:rect l="0" t="0" r="0" b="0"/>
            <a:pathLst>
              <a:path w="63501" h="107951">
                <a:moveTo>
                  <a:pt x="6350" y="0"/>
                </a:moveTo>
                <a:lnTo>
                  <a:pt x="44450" y="19050"/>
                </a:lnTo>
                <a:lnTo>
                  <a:pt x="50800" y="31750"/>
                </a:lnTo>
                <a:lnTo>
                  <a:pt x="38100" y="50800"/>
                </a:lnTo>
                <a:lnTo>
                  <a:pt x="19050" y="69850"/>
                </a:lnTo>
                <a:lnTo>
                  <a:pt x="0" y="95250"/>
                </a:lnTo>
                <a:lnTo>
                  <a:pt x="6350" y="107950"/>
                </a:lnTo>
                <a:lnTo>
                  <a:pt x="44450" y="101600"/>
                </a:lnTo>
                <a:lnTo>
                  <a:pt x="63500" y="1016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27" name="SMARTINK"/>
          <p:cNvSpPr/>
          <p:nvPr/>
        </p:nvSpPr>
        <p:spPr bwMode="auto">
          <a:xfrm>
            <a:off x="6534150" y="3390900"/>
            <a:ext cx="133351" cy="209551"/>
          </a:xfrm>
          <a:custGeom>
            <a:avLst/>
            <a:gdLst/>
            <a:ahLst/>
            <a:cxnLst/>
            <a:rect l="0" t="0" r="0" b="0"/>
            <a:pathLst>
              <a:path w="133351" h="209551">
                <a:moveTo>
                  <a:pt x="101600" y="25400"/>
                </a:moveTo>
                <a:lnTo>
                  <a:pt x="82550" y="6350"/>
                </a:lnTo>
                <a:lnTo>
                  <a:pt x="69850" y="0"/>
                </a:lnTo>
                <a:lnTo>
                  <a:pt x="50800" y="0"/>
                </a:lnTo>
                <a:lnTo>
                  <a:pt x="31750" y="12700"/>
                </a:lnTo>
                <a:lnTo>
                  <a:pt x="19050" y="31750"/>
                </a:lnTo>
                <a:lnTo>
                  <a:pt x="6350" y="63500"/>
                </a:lnTo>
                <a:lnTo>
                  <a:pt x="0" y="95250"/>
                </a:lnTo>
                <a:lnTo>
                  <a:pt x="0" y="114300"/>
                </a:lnTo>
                <a:lnTo>
                  <a:pt x="6350" y="146050"/>
                </a:lnTo>
                <a:lnTo>
                  <a:pt x="12700" y="171450"/>
                </a:lnTo>
                <a:lnTo>
                  <a:pt x="25400" y="190500"/>
                </a:lnTo>
                <a:lnTo>
                  <a:pt x="50800" y="209550"/>
                </a:lnTo>
                <a:lnTo>
                  <a:pt x="76200" y="209550"/>
                </a:lnTo>
                <a:lnTo>
                  <a:pt x="95250" y="196850"/>
                </a:lnTo>
                <a:lnTo>
                  <a:pt x="114300" y="177800"/>
                </a:lnTo>
                <a:lnTo>
                  <a:pt x="127000" y="158750"/>
                </a:lnTo>
                <a:lnTo>
                  <a:pt x="133350" y="133350"/>
                </a:lnTo>
                <a:lnTo>
                  <a:pt x="133350" y="101600"/>
                </a:lnTo>
                <a:lnTo>
                  <a:pt x="127000" y="69850"/>
                </a:lnTo>
                <a:lnTo>
                  <a:pt x="120650" y="44450"/>
                </a:lnTo>
                <a:lnTo>
                  <a:pt x="101600" y="12700"/>
                </a:lnTo>
                <a:lnTo>
                  <a:pt x="101600" y="12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28" name="SMARTINK"/>
          <p:cNvSpPr/>
          <p:nvPr/>
        </p:nvSpPr>
        <p:spPr bwMode="auto">
          <a:xfrm>
            <a:off x="6826250" y="3295650"/>
            <a:ext cx="57151" cy="273051"/>
          </a:xfrm>
          <a:custGeom>
            <a:avLst/>
            <a:gdLst/>
            <a:ahLst/>
            <a:cxnLst/>
            <a:rect l="0" t="0" r="0" b="0"/>
            <a:pathLst>
              <a:path w="57151" h="273051">
                <a:moveTo>
                  <a:pt x="57150" y="0"/>
                </a:moveTo>
                <a:lnTo>
                  <a:pt x="44450" y="19050"/>
                </a:lnTo>
                <a:lnTo>
                  <a:pt x="38100" y="44450"/>
                </a:lnTo>
                <a:lnTo>
                  <a:pt x="25400" y="69850"/>
                </a:lnTo>
                <a:lnTo>
                  <a:pt x="25400" y="88900"/>
                </a:lnTo>
                <a:lnTo>
                  <a:pt x="19050" y="101600"/>
                </a:lnTo>
                <a:lnTo>
                  <a:pt x="12700" y="133350"/>
                </a:lnTo>
                <a:lnTo>
                  <a:pt x="6350" y="165100"/>
                </a:lnTo>
                <a:lnTo>
                  <a:pt x="0" y="190500"/>
                </a:lnTo>
                <a:lnTo>
                  <a:pt x="0" y="215900"/>
                </a:lnTo>
                <a:lnTo>
                  <a:pt x="0" y="241300"/>
                </a:lnTo>
                <a:lnTo>
                  <a:pt x="19050" y="2730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29" name="SMARTINK"/>
          <p:cNvSpPr/>
          <p:nvPr/>
        </p:nvSpPr>
        <p:spPr bwMode="auto">
          <a:xfrm>
            <a:off x="6953250" y="3352800"/>
            <a:ext cx="95251" cy="209551"/>
          </a:xfrm>
          <a:custGeom>
            <a:avLst/>
            <a:gdLst/>
            <a:ahLst/>
            <a:cxnLst/>
            <a:rect l="0" t="0" r="0" b="0"/>
            <a:pathLst>
              <a:path w="95251" h="209551">
                <a:moveTo>
                  <a:pt x="0" y="209550"/>
                </a:moveTo>
                <a:lnTo>
                  <a:pt x="6350" y="190500"/>
                </a:lnTo>
                <a:lnTo>
                  <a:pt x="38100" y="158750"/>
                </a:lnTo>
                <a:lnTo>
                  <a:pt x="57150" y="133350"/>
                </a:lnTo>
                <a:lnTo>
                  <a:pt x="63500" y="101600"/>
                </a:lnTo>
                <a:lnTo>
                  <a:pt x="69850" y="76200"/>
                </a:lnTo>
                <a:lnTo>
                  <a:pt x="76200" y="50800"/>
                </a:lnTo>
                <a:lnTo>
                  <a:pt x="76200" y="25400"/>
                </a:lnTo>
                <a:lnTo>
                  <a:pt x="69850" y="6350"/>
                </a:lnTo>
                <a:lnTo>
                  <a:pt x="57150" y="0"/>
                </a:lnTo>
                <a:lnTo>
                  <a:pt x="44450" y="6350"/>
                </a:lnTo>
                <a:lnTo>
                  <a:pt x="38100" y="31750"/>
                </a:lnTo>
                <a:lnTo>
                  <a:pt x="31750" y="57150"/>
                </a:lnTo>
                <a:lnTo>
                  <a:pt x="31750" y="82550"/>
                </a:lnTo>
                <a:lnTo>
                  <a:pt x="31750" y="107950"/>
                </a:lnTo>
                <a:lnTo>
                  <a:pt x="31750" y="127000"/>
                </a:lnTo>
                <a:lnTo>
                  <a:pt x="38100" y="146050"/>
                </a:lnTo>
                <a:lnTo>
                  <a:pt x="44450" y="158750"/>
                </a:lnTo>
                <a:lnTo>
                  <a:pt x="63500" y="165100"/>
                </a:lnTo>
                <a:lnTo>
                  <a:pt x="95250" y="1778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30" name="SMARTINK"/>
          <p:cNvSpPr/>
          <p:nvPr/>
        </p:nvSpPr>
        <p:spPr bwMode="auto">
          <a:xfrm>
            <a:off x="7105650" y="3327400"/>
            <a:ext cx="76201" cy="298451"/>
          </a:xfrm>
          <a:custGeom>
            <a:avLst/>
            <a:gdLst/>
            <a:ahLst/>
            <a:cxnLst/>
            <a:rect l="0" t="0" r="0" b="0"/>
            <a:pathLst>
              <a:path w="76201" h="298451">
                <a:moveTo>
                  <a:pt x="31750" y="0"/>
                </a:moveTo>
                <a:lnTo>
                  <a:pt x="38100" y="19050"/>
                </a:lnTo>
                <a:lnTo>
                  <a:pt x="50800" y="44450"/>
                </a:lnTo>
                <a:lnTo>
                  <a:pt x="57150" y="63500"/>
                </a:lnTo>
                <a:lnTo>
                  <a:pt x="63500" y="76200"/>
                </a:lnTo>
                <a:lnTo>
                  <a:pt x="69850" y="95250"/>
                </a:lnTo>
                <a:lnTo>
                  <a:pt x="69850" y="114300"/>
                </a:lnTo>
                <a:lnTo>
                  <a:pt x="76200" y="133350"/>
                </a:lnTo>
                <a:lnTo>
                  <a:pt x="76200" y="152400"/>
                </a:lnTo>
                <a:lnTo>
                  <a:pt x="76200" y="171450"/>
                </a:lnTo>
                <a:lnTo>
                  <a:pt x="69850" y="203200"/>
                </a:lnTo>
                <a:lnTo>
                  <a:pt x="63500" y="228600"/>
                </a:lnTo>
                <a:lnTo>
                  <a:pt x="44450" y="254000"/>
                </a:lnTo>
                <a:lnTo>
                  <a:pt x="19050" y="273050"/>
                </a:lnTo>
                <a:lnTo>
                  <a:pt x="0" y="2984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31" name="SMARTINK"/>
          <p:cNvSpPr/>
          <p:nvPr/>
        </p:nvSpPr>
        <p:spPr bwMode="auto">
          <a:xfrm>
            <a:off x="1377950" y="3454400"/>
            <a:ext cx="361951" cy="628651"/>
          </a:xfrm>
          <a:custGeom>
            <a:avLst/>
            <a:gdLst/>
            <a:ahLst/>
            <a:cxnLst/>
            <a:rect l="0" t="0" r="0" b="0"/>
            <a:pathLst>
              <a:path w="361951" h="628651">
                <a:moveTo>
                  <a:pt x="355600" y="12700"/>
                </a:moveTo>
                <a:lnTo>
                  <a:pt x="361950" y="0"/>
                </a:lnTo>
                <a:lnTo>
                  <a:pt x="355600" y="25400"/>
                </a:lnTo>
                <a:lnTo>
                  <a:pt x="349250" y="38100"/>
                </a:lnTo>
                <a:lnTo>
                  <a:pt x="342900" y="57150"/>
                </a:lnTo>
                <a:lnTo>
                  <a:pt x="330200" y="76200"/>
                </a:lnTo>
                <a:lnTo>
                  <a:pt x="317500" y="101600"/>
                </a:lnTo>
                <a:lnTo>
                  <a:pt x="298450" y="127000"/>
                </a:lnTo>
                <a:lnTo>
                  <a:pt x="279400" y="158750"/>
                </a:lnTo>
                <a:lnTo>
                  <a:pt x="254000" y="190500"/>
                </a:lnTo>
                <a:lnTo>
                  <a:pt x="234950" y="222250"/>
                </a:lnTo>
                <a:lnTo>
                  <a:pt x="209550" y="254000"/>
                </a:lnTo>
                <a:lnTo>
                  <a:pt x="190500" y="292100"/>
                </a:lnTo>
                <a:lnTo>
                  <a:pt x="165100" y="323850"/>
                </a:lnTo>
                <a:lnTo>
                  <a:pt x="146050" y="355600"/>
                </a:lnTo>
                <a:lnTo>
                  <a:pt x="120650" y="387350"/>
                </a:lnTo>
                <a:lnTo>
                  <a:pt x="101600" y="412750"/>
                </a:lnTo>
                <a:lnTo>
                  <a:pt x="88900" y="438150"/>
                </a:lnTo>
                <a:lnTo>
                  <a:pt x="69850" y="463550"/>
                </a:lnTo>
                <a:lnTo>
                  <a:pt x="57150" y="488950"/>
                </a:lnTo>
                <a:lnTo>
                  <a:pt x="44450" y="508000"/>
                </a:lnTo>
                <a:lnTo>
                  <a:pt x="31750" y="527050"/>
                </a:lnTo>
                <a:lnTo>
                  <a:pt x="25400" y="546100"/>
                </a:lnTo>
                <a:lnTo>
                  <a:pt x="12700" y="577850"/>
                </a:lnTo>
                <a:lnTo>
                  <a:pt x="0" y="609600"/>
                </a:lnTo>
                <a:lnTo>
                  <a:pt x="0" y="62865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32" name="SMARTINK"/>
          <p:cNvSpPr/>
          <p:nvPr/>
        </p:nvSpPr>
        <p:spPr bwMode="auto">
          <a:xfrm>
            <a:off x="3384550" y="3409950"/>
            <a:ext cx="368301" cy="469901"/>
          </a:xfrm>
          <a:custGeom>
            <a:avLst/>
            <a:gdLst/>
            <a:ahLst/>
            <a:cxnLst/>
            <a:rect l="0" t="0" r="0" b="0"/>
            <a:pathLst>
              <a:path w="368301" h="469901">
                <a:moveTo>
                  <a:pt x="368300" y="0"/>
                </a:moveTo>
                <a:lnTo>
                  <a:pt x="336550" y="25400"/>
                </a:lnTo>
                <a:lnTo>
                  <a:pt x="323850" y="50800"/>
                </a:lnTo>
                <a:lnTo>
                  <a:pt x="304800" y="69850"/>
                </a:lnTo>
                <a:lnTo>
                  <a:pt x="292100" y="95250"/>
                </a:lnTo>
                <a:lnTo>
                  <a:pt x="266700" y="127000"/>
                </a:lnTo>
                <a:lnTo>
                  <a:pt x="247650" y="158750"/>
                </a:lnTo>
                <a:lnTo>
                  <a:pt x="228600" y="190500"/>
                </a:lnTo>
                <a:lnTo>
                  <a:pt x="203200" y="215900"/>
                </a:lnTo>
                <a:lnTo>
                  <a:pt x="184150" y="247650"/>
                </a:lnTo>
                <a:lnTo>
                  <a:pt x="165100" y="273050"/>
                </a:lnTo>
                <a:lnTo>
                  <a:pt x="146050" y="298450"/>
                </a:lnTo>
                <a:lnTo>
                  <a:pt x="127000" y="323850"/>
                </a:lnTo>
                <a:lnTo>
                  <a:pt x="107950" y="342900"/>
                </a:lnTo>
                <a:lnTo>
                  <a:pt x="88900" y="368300"/>
                </a:lnTo>
                <a:lnTo>
                  <a:pt x="69850" y="387350"/>
                </a:lnTo>
                <a:lnTo>
                  <a:pt x="57150" y="400050"/>
                </a:lnTo>
                <a:lnTo>
                  <a:pt x="38100" y="419100"/>
                </a:lnTo>
                <a:lnTo>
                  <a:pt x="12700" y="444500"/>
                </a:lnTo>
                <a:lnTo>
                  <a:pt x="0" y="46990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33" name="SMARTINK"/>
          <p:cNvSpPr/>
          <p:nvPr/>
        </p:nvSpPr>
        <p:spPr bwMode="auto">
          <a:xfrm>
            <a:off x="5810250" y="3219450"/>
            <a:ext cx="438151" cy="520701"/>
          </a:xfrm>
          <a:custGeom>
            <a:avLst/>
            <a:gdLst/>
            <a:ahLst/>
            <a:cxnLst/>
            <a:rect l="0" t="0" r="0" b="0"/>
            <a:pathLst>
              <a:path w="438151" h="520701">
                <a:moveTo>
                  <a:pt x="438150" y="0"/>
                </a:moveTo>
                <a:lnTo>
                  <a:pt x="425450" y="19050"/>
                </a:lnTo>
                <a:lnTo>
                  <a:pt x="412750" y="44450"/>
                </a:lnTo>
                <a:lnTo>
                  <a:pt x="400050" y="63500"/>
                </a:lnTo>
                <a:lnTo>
                  <a:pt x="387350" y="82550"/>
                </a:lnTo>
                <a:lnTo>
                  <a:pt x="368300" y="107950"/>
                </a:lnTo>
                <a:lnTo>
                  <a:pt x="349250" y="133350"/>
                </a:lnTo>
                <a:lnTo>
                  <a:pt x="323850" y="165100"/>
                </a:lnTo>
                <a:lnTo>
                  <a:pt x="298450" y="190500"/>
                </a:lnTo>
                <a:lnTo>
                  <a:pt x="273050" y="222250"/>
                </a:lnTo>
                <a:lnTo>
                  <a:pt x="247650" y="254000"/>
                </a:lnTo>
                <a:lnTo>
                  <a:pt x="215900" y="292100"/>
                </a:lnTo>
                <a:lnTo>
                  <a:pt x="184150" y="323850"/>
                </a:lnTo>
                <a:lnTo>
                  <a:pt x="152400" y="361950"/>
                </a:lnTo>
                <a:lnTo>
                  <a:pt x="120650" y="393700"/>
                </a:lnTo>
                <a:lnTo>
                  <a:pt x="88900" y="425450"/>
                </a:lnTo>
                <a:lnTo>
                  <a:pt x="57150" y="457200"/>
                </a:lnTo>
                <a:lnTo>
                  <a:pt x="38100" y="476250"/>
                </a:lnTo>
                <a:lnTo>
                  <a:pt x="6350" y="508000"/>
                </a:lnTo>
                <a:lnTo>
                  <a:pt x="0" y="52070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34" name="SMARTINK"/>
          <p:cNvSpPr/>
          <p:nvPr/>
        </p:nvSpPr>
        <p:spPr bwMode="auto">
          <a:xfrm>
            <a:off x="317500" y="4692650"/>
            <a:ext cx="6351" cy="196851"/>
          </a:xfrm>
          <a:custGeom>
            <a:avLst/>
            <a:gdLst/>
            <a:ahLst/>
            <a:cxnLst/>
            <a:rect l="0" t="0" r="0" b="0"/>
            <a:pathLst>
              <a:path w="6351" h="196851">
                <a:moveTo>
                  <a:pt x="0" y="0"/>
                </a:moveTo>
                <a:lnTo>
                  <a:pt x="0" y="25400"/>
                </a:lnTo>
                <a:lnTo>
                  <a:pt x="6350" y="50800"/>
                </a:lnTo>
                <a:lnTo>
                  <a:pt x="6350" y="69850"/>
                </a:lnTo>
                <a:lnTo>
                  <a:pt x="6350" y="95250"/>
                </a:lnTo>
                <a:lnTo>
                  <a:pt x="6350" y="120650"/>
                </a:lnTo>
                <a:lnTo>
                  <a:pt x="0" y="146050"/>
                </a:lnTo>
                <a:lnTo>
                  <a:pt x="0" y="177800"/>
                </a:lnTo>
                <a:lnTo>
                  <a:pt x="0" y="1968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35" name="SMARTINK"/>
          <p:cNvSpPr/>
          <p:nvPr/>
        </p:nvSpPr>
        <p:spPr bwMode="auto">
          <a:xfrm>
            <a:off x="336550" y="4781550"/>
            <a:ext cx="82551" cy="127001"/>
          </a:xfrm>
          <a:custGeom>
            <a:avLst/>
            <a:gdLst/>
            <a:ahLst/>
            <a:cxnLst/>
            <a:rect l="0" t="0" r="0" b="0"/>
            <a:pathLst>
              <a:path w="82551" h="127001">
                <a:moveTo>
                  <a:pt x="0" y="12700"/>
                </a:moveTo>
                <a:lnTo>
                  <a:pt x="6350" y="0"/>
                </a:lnTo>
                <a:lnTo>
                  <a:pt x="31750" y="0"/>
                </a:lnTo>
                <a:lnTo>
                  <a:pt x="44450" y="6350"/>
                </a:lnTo>
                <a:lnTo>
                  <a:pt x="63500" y="19050"/>
                </a:lnTo>
                <a:lnTo>
                  <a:pt x="76200" y="44450"/>
                </a:lnTo>
                <a:lnTo>
                  <a:pt x="82550" y="69850"/>
                </a:lnTo>
                <a:lnTo>
                  <a:pt x="69850" y="95250"/>
                </a:lnTo>
                <a:lnTo>
                  <a:pt x="63500" y="107950"/>
                </a:lnTo>
                <a:lnTo>
                  <a:pt x="44450" y="114300"/>
                </a:lnTo>
                <a:lnTo>
                  <a:pt x="19050" y="1270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36" name="SMARTINK"/>
          <p:cNvSpPr/>
          <p:nvPr/>
        </p:nvSpPr>
        <p:spPr bwMode="auto">
          <a:xfrm>
            <a:off x="152400" y="4521200"/>
            <a:ext cx="400051" cy="469901"/>
          </a:xfrm>
          <a:custGeom>
            <a:avLst/>
            <a:gdLst/>
            <a:ahLst/>
            <a:cxnLst/>
            <a:rect l="0" t="0" r="0" b="0"/>
            <a:pathLst>
              <a:path w="400051" h="469901">
                <a:moveTo>
                  <a:pt x="285750" y="69850"/>
                </a:moveTo>
                <a:lnTo>
                  <a:pt x="266700" y="38100"/>
                </a:lnTo>
                <a:lnTo>
                  <a:pt x="260350" y="25400"/>
                </a:lnTo>
                <a:lnTo>
                  <a:pt x="247650" y="12700"/>
                </a:lnTo>
                <a:lnTo>
                  <a:pt x="228600" y="6350"/>
                </a:lnTo>
                <a:lnTo>
                  <a:pt x="196850" y="19050"/>
                </a:lnTo>
                <a:lnTo>
                  <a:pt x="171450" y="31750"/>
                </a:lnTo>
                <a:lnTo>
                  <a:pt x="146050" y="57150"/>
                </a:lnTo>
                <a:lnTo>
                  <a:pt x="133350" y="76200"/>
                </a:lnTo>
                <a:lnTo>
                  <a:pt x="120650" y="95250"/>
                </a:lnTo>
                <a:lnTo>
                  <a:pt x="107950" y="114300"/>
                </a:lnTo>
                <a:lnTo>
                  <a:pt x="95250" y="139700"/>
                </a:lnTo>
                <a:lnTo>
                  <a:pt x="76200" y="158750"/>
                </a:lnTo>
                <a:lnTo>
                  <a:pt x="63500" y="184150"/>
                </a:lnTo>
                <a:lnTo>
                  <a:pt x="50800" y="209550"/>
                </a:lnTo>
                <a:lnTo>
                  <a:pt x="38100" y="234950"/>
                </a:lnTo>
                <a:lnTo>
                  <a:pt x="25400" y="260350"/>
                </a:lnTo>
                <a:lnTo>
                  <a:pt x="19050" y="279400"/>
                </a:lnTo>
                <a:lnTo>
                  <a:pt x="12700" y="304800"/>
                </a:lnTo>
                <a:lnTo>
                  <a:pt x="6350" y="323850"/>
                </a:lnTo>
                <a:lnTo>
                  <a:pt x="0" y="342900"/>
                </a:lnTo>
                <a:lnTo>
                  <a:pt x="0" y="361950"/>
                </a:lnTo>
                <a:lnTo>
                  <a:pt x="0" y="381000"/>
                </a:lnTo>
                <a:lnTo>
                  <a:pt x="6350" y="412750"/>
                </a:lnTo>
                <a:lnTo>
                  <a:pt x="12700" y="425450"/>
                </a:lnTo>
                <a:lnTo>
                  <a:pt x="31750" y="444500"/>
                </a:lnTo>
                <a:lnTo>
                  <a:pt x="63500" y="463550"/>
                </a:lnTo>
                <a:lnTo>
                  <a:pt x="82550" y="463550"/>
                </a:lnTo>
                <a:lnTo>
                  <a:pt x="101600" y="469900"/>
                </a:lnTo>
                <a:lnTo>
                  <a:pt x="120650" y="469900"/>
                </a:lnTo>
                <a:lnTo>
                  <a:pt x="146050" y="463550"/>
                </a:lnTo>
                <a:lnTo>
                  <a:pt x="171450" y="457200"/>
                </a:lnTo>
                <a:lnTo>
                  <a:pt x="196850" y="450850"/>
                </a:lnTo>
                <a:lnTo>
                  <a:pt x="222250" y="438150"/>
                </a:lnTo>
                <a:lnTo>
                  <a:pt x="247650" y="431800"/>
                </a:lnTo>
                <a:lnTo>
                  <a:pt x="266700" y="419100"/>
                </a:lnTo>
                <a:lnTo>
                  <a:pt x="292100" y="400050"/>
                </a:lnTo>
                <a:lnTo>
                  <a:pt x="311150" y="381000"/>
                </a:lnTo>
                <a:lnTo>
                  <a:pt x="336550" y="361950"/>
                </a:lnTo>
                <a:lnTo>
                  <a:pt x="355600" y="336550"/>
                </a:lnTo>
                <a:lnTo>
                  <a:pt x="374650" y="317500"/>
                </a:lnTo>
                <a:lnTo>
                  <a:pt x="387350" y="292100"/>
                </a:lnTo>
                <a:lnTo>
                  <a:pt x="393700" y="266700"/>
                </a:lnTo>
                <a:lnTo>
                  <a:pt x="400050" y="241300"/>
                </a:lnTo>
                <a:lnTo>
                  <a:pt x="400050" y="215900"/>
                </a:lnTo>
                <a:lnTo>
                  <a:pt x="393700" y="190500"/>
                </a:lnTo>
                <a:lnTo>
                  <a:pt x="387350" y="158750"/>
                </a:lnTo>
                <a:lnTo>
                  <a:pt x="374650" y="133350"/>
                </a:lnTo>
                <a:lnTo>
                  <a:pt x="355600" y="107950"/>
                </a:lnTo>
                <a:lnTo>
                  <a:pt x="330200" y="82550"/>
                </a:lnTo>
                <a:lnTo>
                  <a:pt x="298450" y="57150"/>
                </a:lnTo>
                <a:lnTo>
                  <a:pt x="260350" y="44450"/>
                </a:lnTo>
                <a:lnTo>
                  <a:pt x="215900" y="25400"/>
                </a:lnTo>
                <a:lnTo>
                  <a:pt x="190500" y="19050"/>
                </a:lnTo>
                <a:lnTo>
                  <a:pt x="158750" y="6350"/>
                </a:lnTo>
                <a:lnTo>
                  <a:pt x="1397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37" name="SMARTINK"/>
          <p:cNvSpPr/>
          <p:nvPr/>
        </p:nvSpPr>
        <p:spPr bwMode="auto">
          <a:xfrm>
            <a:off x="901700" y="4787900"/>
            <a:ext cx="38101" cy="203201"/>
          </a:xfrm>
          <a:custGeom>
            <a:avLst/>
            <a:gdLst/>
            <a:ahLst/>
            <a:cxnLst/>
            <a:rect l="0" t="0" r="0" b="0"/>
            <a:pathLst>
              <a:path w="38101" h="203201">
                <a:moveTo>
                  <a:pt x="0" y="0"/>
                </a:moveTo>
                <a:lnTo>
                  <a:pt x="12700" y="19050"/>
                </a:lnTo>
                <a:lnTo>
                  <a:pt x="19050" y="38100"/>
                </a:lnTo>
                <a:lnTo>
                  <a:pt x="19050" y="63500"/>
                </a:lnTo>
                <a:lnTo>
                  <a:pt x="19050" y="88900"/>
                </a:lnTo>
                <a:lnTo>
                  <a:pt x="19050" y="107950"/>
                </a:lnTo>
                <a:lnTo>
                  <a:pt x="19050" y="139700"/>
                </a:lnTo>
                <a:lnTo>
                  <a:pt x="25400" y="165100"/>
                </a:lnTo>
                <a:lnTo>
                  <a:pt x="31750" y="190500"/>
                </a:lnTo>
                <a:lnTo>
                  <a:pt x="38100" y="2032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38" name="SMARTINK"/>
          <p:cNvSpPr/>
          <p:nvPr/>
        </p:nvSpPr>
        <p:spPr bwMode="auto">
          <a:xfrm>
            <a:off x="933450" y="4813300"/>
            <a:ext cx="127001" cy="190501"/>
          </a:xfrm>
          <a:custGeom>
            <a:avLst/>
            <a:gdLst/>
            <a:ahLst/>
            <a:cxnLst/>
            <a:rect l="0" t="0" r="0" b="0"/>
            <a:pathLst>
              <a:path w="127001" h="190501">
                <a:moveTo>
                  <a:pt x="120650" y="0"/>
                </a:moveTo>
                <a:lnTo>
                  <a:pt x="114300" y="12700"/>
                </a:lnTo>
                <a:lnTo>
                  <a:pt x="107950" y="25400"/>
                </a:lnTo>
                <a:lnTo>
                  <a:pt x="82550" y="50800"/>
                </a:lnTo>
                <a:lnTo>
                  <a:pt x="57150" y="63500"/>
                </a:lnTo>
                <a:lnTo>
                  <a:pt x="25400" y="88900"/>
                </a:lnTo>
                <a:lnTo>
                  <a:pt x="12700" y="95250"/>
                </a:lnTo>
                <a:lnTo>
                  <a:pt x="0" y="101600"/>
                </a:lnTo>
                <a:lnTo>
                  <a:pt x="12700" y="95250"/>
                </a:lnTo>
                <a:lnTo>
                  <a:pt x="38100" y="107950"/>
                </a:lnTo>
                <a:lnTo>
                  <a:pt x="63500" y="120650"/>
                </a:lnTo>
                <a:lnTo>
                  <a:pt x="82550" y="133350"/>
                </a:lnTo>
                <a:lnTo>
                  <a:pt x="101600" y="152400"/>
                </a:lnTo>
                <a:lnTo>
                  <a:pt x="120650" y="184150"/>
                </a:lnTo>
                <a:lnTo>
                  <a:pt x="127000" y="1905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39" name="SMARTINK"/>
          <p:cNvSpPr/>
          <p:nvPr/>
        </p:nvSpPr>
        <p:spPr bwMode="auto">
          <a:xfrm>
            <a:off x="1136650" y="4806950"/>
            <a:ext cx="114301" cy="158751"/>
          </a:xfrm>
          <a:custGeom>
            <a:avLst/>
            <a:gdLst/>
            <a:ahLst/>
            <a:cxnLst/>
            <a:rect l="0" t="0" r="0" b="0"/>
            <a:pathLst>
              <a:path w="114301" h="158751">
                <a:moveTo>
                  <a:pt x="95250" y="12700"/>
                </a:moveTo>
                <a:lnTo>
                  <a:pt x="82550" y="0"/>
                </a:lnTo>
                <a:lnTo>
                  <a:pt x="57150" y="0"/>
                </a:lnTo>
                <a:lnTo>
                  <a:pt x="38100" y="12700"/>
                </a:lnTo>
                <a:lnTo>
                  <a:pt x="25400" y="31750"/>
                </a:lnTo>
                <a:lnTo>
                  <a:pt x="6350" y="57150"/>
                </a:lnTo>
                <a:lnTo>
                  <a:pt x="0" y="88900"/>
                </a:lnTo>
                <a:lnTo>
                  <a:pt x="0" y="120650"/>
                </a:lnTo>
                <a:lnTo>
                  <a:pt x="6350" y="133350"/>
                </a:lnTo>
                <a:lnTo>
                  <a:pt x="12700" y="146050"/>
                </a:lnTo>
                <a:lnTo>
                  <a:pt x="31750" y="158750"/>
                </a:lnTo>
                <a:lnTo>
                  <a:pt x="63500" y="158750"/>
                </a:lnTo>
                <a:lnTo>
                  <a:pt x="88900" y="152400"/>
                </a:lnTo>
                <a:lnTo>
                  <a:pt x="95250" y="139700"/>
                </a:lnTo>
                <a:lnTo>
                  <a:pt x="107950" y="120650"/>
                </a:lnTo>
                <a:lnTo>
                  <a:pt x="114300" y="95250"/>
                </a:lnTo>
                <a:lnTo>
                  <a:pt x="107950" y="69850"/>
                </a:lnTo>
                <a:lnTo>
                  <a:pt x="101600" y="44450"/>
                </a:lnTo>
                <a:lnTo>
                  <a:pt x="95250" y="31750"/>
                </a:lnTo>
                <a:lnTo>
                  <a:pt x="82550" y="19050"/>
                </a:lnTo>
                <a:lnTo>
                  <a:pt x="69850" y="12700"/>
                </a:lnTo>
                <a:lnTo>
                  <a:pt x="57150" y="190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40" name="SMARTINK"/>
          <p:cNvSpPr/>
          <p:nvPr/>
        </p:nvSpPr>
        <p:spPr bwMode="auto">
          <a:xfrm>
            <a:off x="1339850" y="4794250"/>
            <a:ext cx="19051" cy="184151"/>
          </a:xfrm>
          <a:custGeom>
            <a:avLst/>
            <a:gdLst/>
            <a:ahLst/>
            <a:cxnLst/>
            <a:rect l="0" t="0" r="0" b="0"/>
            <a:pathLst>
              <a:path w="19051" h="184151">
                <a:moveTo>
                  <a:pt x="0" y="0"/>
                </a:moveTo>
                <a:lnTo>
                  <a:pt x="0" y="25400"/>
                </a:lnTo>
                <a:lnTo>
                  <a:pt x="0" y="50800"/>
                </a:lnTo>
                <a:lnTo>
                  <a:pt x="0" y="76200"/>
                </a:lnTo>
                <a:lnTo>
                  <a:pt x="0" y="101600"/>
                </a:lnTo>
                <a:lnTo>
                  <a:pt x="0" y="120650"/>
                </a:lnTo>
                <a:lnTo>
                  <a:pt x="0" y="152400"/>
                </a:lnTo>
                <a:lnTo>
                  <a:pt x="0" y="171450"/>
                </a:lnTo>
                <a:lnTo>
                  <a:pt x="19050" y="184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41" name="SMARTINK"/>
          <p:cNvSpPr/>
          <p:nvPr/>
        </p:nvSpPr>
        <p:spPr bwMode="auto">
          <a:xfrm>
            <a:off x="1403350" y="4800600"/>
            <a:ext cx="19051" cy="171451"/>
          </a:xfrm>
          <a:custGeom>
            <a:avLst/>
            <a:gdLst/>
            <a:ahLst/>
            <a:cxnLst/>
            <a:rect l="0" t="0" r="0" b="0"/>
            <a:pathLst>
              <a:path w="19051" h="171451">
                <a:moveTo>
                  <a:pt x="0" y="0"/>
                </a:moveTo>
                <a:lnTo>
                  <a:pt x="12700" y="19050"/>
                </a:lnTo>
                <a:lnTo>
                  <a:pt x="19050" y="50800"/>
                </a:lnTo>
                <a:lnTo>
                  <a:pt x="19050" y="69850"/>
                </a:lnTo>
                <a:lnTo>
                  <a:pt x="19050" y="88900"/>
                </a:lnTo>
                <a:lnTo>
                  <a:pt x="19050" y="120650"/>
                </a:lnTo>
                <a:lnTo>
                  <a:pt x="19050" y="139700"/>
                </a:lnTo>
                <a:lnTo>
                  <a:pt x="12700" y="158750"/>
                </a:lnTo>
                <a:lnTo>
                  <a:pt x="12700" y="1714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42" name="SMARTINK"/>
          <p:cNvSpPr/>
          <p:nvPr/>
        </p:nvSpPr>
        <p:spPr bwMode="auto">
          <a:xfrm>
            <a:off x="1339850" y="4902200"/>
            <a:ext cx="107951" cy="6351"/>
          </a:xfrm>
          <a:custGeom>
            <a:avLst/>
            <a:gdLst/>
            <a:ahLst/>
            <a:cxnLst/>
            <a:rect l="0" t="0" r="0" b="0"/>
            <a:pathLst>
              <a:path w="107951" h="6351">
                <a:moveTo>
                  <a:pt x="0" y="6350"/>
                </a:moveTo>
                <a:lnTo>
                  <a:pt x="19050" y="6350"/>
                </a:lnTo>
                <a:lnTo>
                  <a:pt x="44450" y="6350"/>
                </a:lnTo>
                <a:lnTo>
                  <a:pt x="76200" y="0"/>
                </a:lnTo>
                <a:lnTo>
                  <a:pt x="1079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43" name="SMARTINK"/>
          <p:cNvSpPr/>
          <p:nvPr/>
        </p:nvSpPr>
        <p:spPr bwMode="auto">
          <a:xfrm>
            <a:off x="1555750" y="4800600"/>
            <a:ext cx="50801" cy="190501"/>
          </a:xfrm>
          <a:custGeom>
            <a:avLst/>
            <a:gdLst/>
            <a:ahLst/>
            <a:cxnLst/>
            <a:rect l="0" t="0" r="0" b="0"/>
            <a:pathLst>
              <a:path w="50801" h="190501">
                <a:moveTo>
                  <a:pt x="50800" y="0"/>
                </a:moveTo>
                <a:lnTo>
                  <a:pt x="31750" y="12700"/>
                </a:lnTo>
                <a:lnTo>
                  <a:pt x="19050" y="44450"/>
                </a:lnTo>
                <a:lnTo>
                  <a:pt x="12700" y="63500"/>
                </a:lnTo>
                <a:lnTo>
                  <a:pt x="6350" y="88900"/>
                </a:lnTo>
                <a:lnTo>
                  <a:pt x="0" y="114300"/>
                </a:lnTo>
                <a:lnTo>
                  <a:pt x="0" y="146050"/>
                </a:lnTo>
                <a:lnTo>
                  <a:pt x="6350" y="165100"/>
                </a:lnTo>
                <a:lnTo>
                  <a:pt x="12700" y="177800"/>
                </a:lnTo>
                <a:lnTo>
                  <a:pt x="31750" y="1905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44" name="SMARTINK"/>
          <p:cNvSpPr/>
          <p:nvPr/>
        </p:nvSpPr>
        <p:spPr bwMode="auto">
          <a:xfrm>
            <a:off x="1682750" y="4889500"/>
            <a:ext cx="234951" cy="120651"/>
          </a:xfrm>
          <a:custGeom>
            <a:avLst/>
            <a:gdLst/>
            <a:ahLst/>
            <a:cxnLst/>
            <a:rect l="0" t="0" r="0" b="0"/>
            <a:pathLst>
              <a:path w="234951" h="120651">
                <a:moveTo>
                  <a:pt x="69850" y="12700"/>
                </a:moveTo>
                <a:lnTo>
                  <a:pt x="57150" y="0"/>
                </a:lnTo>
                <a:lnTo>
                  <a:pt x="31750" y="6350"/>
                </a:lnTo>
                <a:lnTo>
                  <a:pt x="12700" y="12700"/>
                </a:lnTo>
                <a:lnTo>
                  <a:pt x="0" y="31750"/>
                </a:lnTo>
                <a:lnTo>
                  <a:pt x="0" y="50800"/>
                </a:lnTo>
                <a:lnTo>
                  <a:pt x="12700" y="57150"/>
                </a:lnTo>
                <a:lnTo>
                  <a:pt x="25400" y="63500"/>
                </a:lnTo>
                <a:lnTo>
                  <a:pt x="50800" y="63500"/>
                </a:lnTo>
                <a:lnTo>
                  <a:pt x="63500" y="57150"/>
                </a:lnTo>
                <a:lnTo>
                  <a:pt x="76200" y="38100"/>
                </a:lnTo>
                <a:lnTo>
                  <a:pt x="69850" y="19050"/>
                </a:lnTo>
                <a:lnTo>
                  <a:pt x="63500" y="31750"/>
                </a:lnTo>
                <a:lnTo>
                  <a:pt x="76200" y="44450"/>
                </a:lnTo>
                <a:lnTo>
                  <a:pt x="88900" y="50800"/>
                </a:lnTo>
                <a:lnTo>
                  <a:pt x="120650" y="50800"/>
                </a:lnTo>
                <a:lnTo>
                  <a:pt x="146050" y="38100"/>
                </a:lnTo>
                <a:lnTo>
                  <a:pt x="165100" y="31750"/>
                </a:lnTo>
                <a:lnTo>
                  <a:pt x="171450" y="19050"/>
                </a:lnTo>
                <a:lnTo>
                  <a:pt x="158750" y="12700"/>
                </a:lnTo>
                <a:lnTo>
                  <a:pt x="139700" y="19050"/>
                </a:lnTo>
                <a:lnTo>
                  <a:pt x="127000" y="25400"/>
                </a:lnTo>
                <a:lnTo>
                  <a:pt x="127000" y="44450"/>
                </a:lnTo>
                <a:lnTo>
                  <a:pt x="139700" y="57150"/>
                </a:lnTo>
                <a:lnTo>
                  <a:pt x="165100" y="50800"/>
                </a:lnTo>
                <a:lnTo>
                  <a:pt x="177800" y="31750"/>
                </a:lnTo>
                <a:lnTo>
                  <a:pt x="171450" y="57150"/>
                </a:lnTo>
                <a:lnTo>
                  <a:pt x="165100" y="82550"/>
                </a:lnTo>
                <a:lnTo>
                  <a:pt x="165100" y="107950"/>
                </a:lnTo>
                <a:lnTo>
                  <a:pt x="171450" y="120650"/>
                </a:lnTo>
                <a:lnTo>
                  <a:pt x="190500" y="107950"/>
                </a:lnTo>
                <a:lnTo>
                  <a:pt x="196850" y="95250"/>
                </a:lnTo>
                <a:lnTo>
                  <a:pt x="215900" y="69850"/>
                </a:lnTo>
                <a:lnTo>
                  <a:pt x="222250" y="44450"/>
                </a:lnTo>
                <a:lnTo>
                  <a:pt x="234950" y="254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45" name="SMARTINK"/>
          <p:cNvSpPr/>
          <p:nvPr/>
        </p:nvSpPr>
        <p:spPr bwMode="auto">
          <a:xfrm>
            <a:off x="1936750" y="4756150"/>
            <a:ext cx="76201" cy="254001"/>
          </a:xfrm>
          <a:custGeom>
            <a:avLst/>
            <a:gdLst/>
            <a:ahLst/>
            <a:cxnLst/>
            <a:rect l="0" t="0" r="0" b="0"/>
            <a:pathLst>
              <a:path w="76201" h="254001">
                <a:moveTo>
                  <a:pt x="0" y="6350"/>
                </a:moveTo>
                <a:lnTo>
                  <a:pt x="12700" y="0"/>
                </a:lnTo>
                <a:lnTo>
                  <a:pt x="31750" y="19050"/>
                </a:lnTo>
                <a:lnTo>
                  <a:pt x="50800" y="50800"/>
                </a:lnTo>
                <a:lnTo>
                  <a:pt x="57150" y="63500"/>
                </a:lnTo>
                <a:lnTo>
                  <a:pt x="69850" y="82550"/>
                </a:lnTo>
                <a:lnTo>
                  <a:pt x="76200" y="101600"/>
                </a:lnTo>
                <a:lnTo>
                  <a:pt x="76200" y="133350"/>
                </a:lnTo>
                <a:lnTo>
                  <a:pt x="76200" y="152400"/>
                </a:lnTo>
                <a:lnTo>
                  <a:pt x="69850" y="184150"/>
                </a:lnTo>
                <a:lnTo>
                  <a:pt x="63500" y="203200"/>
                </a:lnTo>
                <a:lnTo>
                  <a:pt x="50800" y="228600"/>
                </a:lnTo>
                <a:lnTo>
                  <a:pt x="44450" y="241300"/>
                </a:lnTo>
                <a:lnTo>
                  <a:pt x="38100" y="2540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46" name="SMARTINK"/>
          <p:cNvSpPr/>
          <p:nvPr/>
        </p:nvSpPr>
        <p:spPr bwMode="auto">
          <a:xfrm>
            <a:off x="2349500" y="4737100"/>
            <a:ext cx="6351" cy="228601"/>
          </a:xfrm>
          <a:custGeom>
            <a:avLst/>
            <a:gdLst/>
            <a:ahLst/>
            <a:cxnLst/>
            <a:rect l="0" t="0" r="0" b="0"/>
            <a:pathLst>
              <a:path w="6351" h="228601">
                <a:moveTo>
                  <a:pt x="6350" y="0"/>
                </a:moveTo>
                <a:lnTo>
                  <a:pt x="6350" y="31750"/>
                </a:lnTo>
                <a:lnTo>
                  <a:pt x="6350" y="57150"/>
                </a:lnTo>
                <a:lnTo>
                  <a:pt x="6350" y="82550"/>
                </a:lnTo>
                <a:lnTo>
                  <a:pt x="6350" y="107950"/>
                </a:lnTo>
                <a:lnTo>
                  <a:pt x="0" y="133350"/>
                </a:lnTo>
                <a:lnTo>
                  <a:pt x="0" y="158750"/>
                </a:lnTo>
                <a:lnTo>
                  <a:pt x="0" y="190500"/>
                </a:lnTo>
                <a:lnTo>
                  <a:pt x="0" y="209550"/>
                </a:lnTo>
                <a:lnTo>
                  <a:pt x="6350" y="2286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47" name="SMARTINK"/>
          <p:cNvSpPr/>
          <p:nvPr/>
        </p:nvSpPr>
        <p:spPr bwMode="auto">
          <a:xfrm>
            <a:off x="2228850" y="4857750"/>
            <a:ext cx="228601" cy="19051"/>
          </a:xfrm>
          <a:custGeom>
            <a:avLst/>
            <a:gdLst/>
            <a:ahLst/>
            <a:cxnLst/>
            <a:rect l="0" t="0" r="0" b="0"/>
            <a:pathLst>
              <a:path w="228601" h="19051">
                <a:moveTo>
                  <a:pt x="0" y="19050"/>
                </a:moveTo>
                <a:lnTo>
                  <a:pt x="25400" y="12700"/>
                </a:lnTo>
                <a:lnTo>
                  <a:pt x="50800" y="12700"/>
                </a:lnTo>
                <a:lnTo>
                  <a:pt x="76200" y="12700"/>
                </a:lnTo>
                <a:lnTo>
                  <a:pt x="95250" y="12700"/>
                </a:lnTo>
                <a:lnTo>
                  <a:pt x="114300" y="6350"/>
                </a:lnTo>
                <a:lnTo>
                  <a:pt x="146050" y="6350"/>
                </a:lnTo>
                <a:lnTo>
                  <a:pt x="177800" y="0"/>
                </a:lnTo>
                <a:lnTo>
                  <a:pt x="203200" y="0"/>
                </a:lnTo>
                <a:lnTo>
                  <a:pt x="2286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48" name="SMARTINK"/>
          <p:cNvSpPr/>
          <p:nvPr/>
        </p:nvSpPr>
        <p:spPr bwMode="auto">
          <a:xfrm>
            <a:off x="2755900" y="4730750"/>
            <a:ext cx="120651" cy="184151"/>
          </a:xfrm>
          <a:custGeom>
            <a:avLst/>
            <a:gdLst/>
            <a:ahLst/>
            <a:cxnLst/>
            <a:rect l="0" t="0" r="0" b="0"/>
            <a:pathLst>
              <a:path w="120651" h="184151">
                <a:moveTo>
                  <a:pt x="120650" y="38100"/>
                </a:moveTo>
                <a:lnTo>
                  <a:pt x="114300" y="25400"/>
                </a:lnTo>
                <a:lnTo>
                  <a:pt x="120650" y="44450"/>
                </a:lnTo>
                <a:lnTo>
                  <a:pt x="95250" y="12700"/>
                </a:lnTo>
                <a:lnTo>
                  <a:pt x="88900" y="0"/>
                </a:lnTo>
                <a:lnTo>
                  <a:pt x="69850" y="0"/>
                </a:lnTo>
                <a:lnTo>
                  <a:pt x="50800" y="12700"/>
                </a:lnTo>
                <a:lnTo>
                  <a:pt x="31750" y="25400"/>
                </a:lnTo>
                <a:lnTo>
                  <a:pt x="12700" y="50800"/>
                </a:lnTo>
                <a:lnTo>
                  <a:pt x="6350" y="69850"/>
                </a:lnTo>
                <a:lnTo>
                  <a:pt x="0" y="95250"/>
                </a:lnTo>
                <a:lnTo>
                  <a:pt x="0" y="120650"/>
                </a:lnTo>
                <a:lnTo>
                  <a:pt x="0" y="139700"/>
                </a:lnTo>
                <a:lnTo>
                  <a:pt x="6350" y="152400"/>
                </a:lnTo>
                <a:lnTo>
                  <a:pt x="19050" y="165100"/>
                </a:lnTo>
                <a:lnTo>
                  <a:pt x="38100" y="177800"/>
                </a:lnTo>
                <a:lnTo>
                  <a:pt x="69850" y="177800"/>
                </a:lnTo>
                <a:lnTo>
                  <a:pt x="82550" y="184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49" name="SMARTINK"/>
          <p:cNvSpPr/>
          <p:nvPr/>
        </p:nvSpPr>
        <p:spPr bwMode="auto">
          <a:xfrm>
            <a:off x="2857500" y="4889500"/>
            <a:ext cx="69851" cy="95251"/>
          </a:xfrm>
          <a:custGeom>
            <a:avLst/>
            <a:gdLst/>
            <a:ahLst/>
            <a:cxnLst/>
            <a:rect l="0" t="0" r="0" b="0"/>
            <a:pathLst>
              <a:path w="69851" h="95251">
                <a:moveTo>
                  <a:pt x="0" y="19050"/>
                </a:moveTo>
                <a:lnTo>
                  <a:pt x="6350" y="6350"/>
                </a:lnTo>
                <a:lnTo>
                  <a:pt x="19050" y="0"/>
                </a:lnTo>
                <a:lnTo>
                  <a:pt x="44450" y="6350"/>
                </a:lnTo>
                <a:lnTo>
                  <a:pt x="50800" y="19050"/>
                </a:lnTo>
                <a:lnTo>
                  <a:pt x="38100" y="57150"/>
                </a:lnTo>
                <a:lnTo>
                  <a:pt x="12700" y="88900"/>
                </a:lnTo>
                <a:lnTo>
                  <a:pt x="38100" y="95250"/>
                </a:lnTo>
                <a:lnTo>
                  <a:pt x="69850" y="952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50" name="SMARTINK"/>
          <p:cNvSpPr/>
          <p:nvPr/>
        </p:nvSpPr>
        <p:spPr bwMode="auto">
          <a:xfrm>
            <a:off x="2997200" y="4730750"/>
            <a:ext cx="12701" cy="196851"/>
          </a:xfrm>
          <a:custGeom>
            <a:avLst/>
            <a:gdLst/>
            <a:ahLst/>
            <a:cxnLst/>
            <a:rect l="0" t="0" r="0" b="0"/>
            <a:pathLst>
              <a:path w="12701" h="196851">
                <a:moveTo>
                  <a:pt x="0" y="0"/>
                </a:moveTo>
                <a:lnTo>
                  <a:pt x="6350" y="25400"/>
                </a:lnTo>
                <a:lnTo>
                  <a:pt x="6350" y="50800"/>
                </a:lnTo>
                <a:lnTo>
                  <a:pt x="12700" y="76200"/>
                </a:lnTo>
                <a:lnTo>
                  <a:pt x="12700" y="101600"/>
                </a:lnTo>
                <a:lnTo>
                  <a:pt x="12700" y="127000"/>
                </a:lnTo>
                <a:lnTo>
                  <a:pt x="12700" y="158750"/>
                </a:lnTo>
                <a:lnTo>
                  <a:pt x="12700" y="184150"/>
                </a:lnTo>
                <a:lnTo>
                  <a:pt x="12700" y="1968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51" name="SMARTINK"/>
          <p:cNvSpPr/>
          <p:nvPr/>
        </p:nvSpPr>
        <p:spPr bwMode="auto">
          <a:xfrm>
            <a:off x="3098800" y="4724400"/>
            <a:ext cx="1" cy="196851"/>
          </a:xfrm>
          <a:custGeom>
            <a:avLst/>
            <a:gdLst/>
            <a:ahLst/>
            <a:cxnLst/>
            <a:rect l="0" t="0" r="0" b="0"/>
            <a:pathLst>
              <a:path w="1" h="196851">
                <a:moveTo>
                  <a:pt x="0" y="0"/>
                </a:moveTo>
                <a:lnTo>
                  <a:pt x="0" y="25400"/>
                </a:lnTo>
                <a:lnTo>
                  <a:pt x="0" y="50800"/>
                </a:lnTo>
                <a:lnTo>
                  <a:pt x="0" y="76200"/>
                </a:lnTo>
                <a:lnTo>
                  <a:pt x="0" y="95250"/>
                </a:lnTo>
                <a:lnTo>
                  <a:pt x="0" y="127000"/>
                </a:lnTo>
                <a:lnTo>
                  <a:pt x="0" y="152400"/>
                </a:lnTo>
                <a:lnTo>
                  <a:pt x="0" y="177800"/>
                </a:lnTo>
                <a:lnTo>
                  <a:pt x="0" y="1968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52" name="SMARTINK"/>
          <p:cNvSpPr/>
          <p:nvPr/>
        </p:nvSpPr>
        <p:spPr bwMode="auto">
          <a:xfrm>
            <a:off x="2997200" y="4838700"/>
            <a:ext cx="82551" cy="12701"/>
          </a:xfrm>
          <a:custGeom>
            <a:avLst/>
            <a:gdLst/>
            <a:ahLst/>
            <a:cxnLst/>
            <a:rect l="0" t="0" r="0" b="0"/>
            <a:pathLst>
              <a:path w="82551" h="12701">
                <a:moveTo>
                  <a:pt x="12700" y="12700"/>
                </a:moveTo>
                <a:lnTo>
                  <a:pt x="0" y="6350"/>
                </a:lnTo>
                <a:lnTo>
                  <a:pt x="31750" y="0"/>
                </a:lnTo>
                <a:lnTo>
                  <a:pt x="57150" y="0"/>
                </a:lnTo>
                <a:lnTo>
                  <a:pt x="825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53" name="SMARTINK"/>
          <p:cNvSpPr/>
          <p:nvPr/>
        </p:nvSpPr>
        <p:spPr bwMode="auto">
          <a:xfrm>
            <a:off x="3143250" y="4864100"/>
            <a:ext cx="82551" cy="139701"/>
          </a:xfrm>
          <a:custGeom>
            <a:avLst/>
            <a:gdLst/>
            <a:ahLst/>
            <a:cxnLst/>
            <a:rect l="0" t="0" r="0" b="0"/>
            <a:pathLst>
              <a:path w="82551" h="139701">
                <a:moveTo>
                  <a:pt x="82550" y="12700"/>
                </a:moveTo>
                <a:lnTo>
                  <a:pt x="63500" y="6350"/>
                </a:lnTo>
                <a:lnTo>
                  <a:pt x="31750" y="0"/>
                </a:lnTo>
                <a:lnTo>
                  <a:pt x="12700" y="6350"/>
                </a:lnTo>
                <a:lnTo>
                  <a:pt x="0" y="19050"/>
                </a:lnTo>
                <a:lnTo>
                  <a:pt x="0" y="44450"/>
                </a:lnTo>
                <a:lnTo>
                  <a:pt x="12700" y="57150"/>
                </a:lnTo>
                <a:lnTo>
                  <a:pt x="44450" y="88900"/>
                </a:lnTo>
                <a:lnTo>
                  <a:pt x="57150" y="95250"/>
                </a:lnTo>
                <a:lnTo>
                  <a:pt x="57150" y="114300"/>
                </a:lnTo>
                <a:lnTo>
                  <a:pt x="44450" y="127000"/>
                </a:lnTo>
                <a:lnTo>
                  <a:pt x="19050" y="139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54" name="SMARTINK"/>
          <p:cNvSpPr/>
          <p:nvPr/>
        </p:nvSpPr>
        <p:spPr bwMode="auto">
          <a:xfrm>
            <a:off x="3295650" y="4718050"/>
            <a:ext cx="63501" cy="177801"/>
          </a:xfrm>
          <a:custGeom>
            <a:avLst/>
            <a:gdLst/>
            <a:ahLst/>
            <a:cxnLst/>
            <a:rect l="0" t="0" r="0" b="0"/>
            <a:pathLst>
              <a:path w="63501" h="177801">
                <a:moveTo>
                  <a:pt x="63500" y="31750"/>
                </a:moveTo>
                <a:lnTo>
                  <a:pt x="50800" y="6350"/>
                </a:lnTo>
                <a:lnTo>
                  <a:pt x="38100" y="0"/>
                </a:lnTo>
                <a:lnTo>
                  <a:pt x="19050" y="6350"/>
                </a:lnTo>
                <a:lnTo>
                  <a:pt x="12700" y="19050"/>
                </a:lnTo>
                <a:lnTo>
                  <a:pt x="0" y="50800"/>
                </a:lnTo>
                <a:lnTo>
                  <a:pt x="0" y="76200"/>
                </a:lnTo>
                <a:lnTo>
                  <a:pt x="6350" y="107950"/>
                </a:lnTo>
                <a:lnTo>
                  <a:pt x="12700" y="133350"/>
                </a:lnTo>
                <a:lnTo>
                  <a:pt x="25400" y="152400"/>
                </a:lnTo>
                <a:lnTo>
                  <a:pt x="38100" y="165100"/>
                </a:lnTo>
                <a:lnTo>
                  <a:pt x="57150" y="1778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55" name="SMARTINK"/>
          <p:cNvSpPr/>
          <p:nvPr/>
        </p:nvSpPr>
        <p:spPr bwMode="auto">
          <a:xfrm>
            <a:off x="3422650" y="4730750"/>
            <a:ext cx="82551" cy="152401"/>
          </a:xfrm>
          <a:custGeom>
            <a:avLst/>
            <a:gdLst/>
            <a:ahLst/>
            <a:cxnLst/>
            <a:rect l="0" t="0" r="0" b="0"/>
            <a:pathLst>
              <a:path w="82551" h="152401">
                <a:moveTo>
                  <a:pt x="38100" y="38100"/>
                </a:moveTo>
                <a:lnTo>
                  <a:pt x="25400" y="12700"/>
                </a:lnTo>
                <a:lnTo>
                  <a:pt x="12700" y="19050"/>
                </a:lnTo>
                <a:lnTo>
                  <a:pt x="0" y="44450"/>
                </a:lnTo>
                <a:lnTo>
                  <a:pt x="0" y="69850"/>
                </a:lnTo>
                <a:lnTo>
                  <a:pt x="0" y="101600"/>
                </a:lnTo>
                <a:lnTo>
                  <a:pt x="0" y="120650"/>
                </a:lnTo>
                <a:lnTo>
                  <a:pt x="6350" y="133350"/>
                </a:lnTo>
                <a:lnTo>
                  <a:pt x="19050" y="146050"/>
                </a:lnTo>
                <a:lnTo>
                  <a:pt x="31750" y="152400"/>
                </a:lnTo>
                <a:lnTo>
                  <a:pt x="50800" y="152400"/>
                </a:lnTo>
                <a:lnTo>
                  <a:pt x="69850" y="139700"/>
                </a:lnTo>
                <a:lnTo>
                  <a:pt x="76200" y="127000"/>
                </a:lnTo>
                <a:lnTo>
                  <a:pt x="82550" y="107950"/>
                </a:lnTo>
                <a:lnTo>
                  <a:pt x="82550" y="88900"/>
                </a:lnTo>
                <a:lnTo>
                  <a:pt x="76200" y="63500"/>
                </a:lnTo>
                <a:lnTo>
                  <a:pt x="76200" y="44450"/>
                </a:lnTo>
                <a:lnTo>
                  <a:pt x="57150" y="12700"/>
                </a:lnTo>
                <a:lnTo>
                  <a:pt x="44450" y="6350"/>
                </a:lnTo>
                <a:lnTo>
                  <a:pt x="317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56" name="SMARTINK"/>
          <p:cNvSpPr/>
          <p:nvPr/>
        </p:nvSpPr>
        <p:spPr bwMode="auto">
          <a:xfrm>
            <a:off x="3543300" y="4724400"/>
            <a:ext cx="69851" cy="152401"/>
          </a:xfrm>
          <a:custGeom>
            <a:avLst/>
            <a:gdLst/>
            <a:ahLst/>
            <a:cxnLst/>
            <a:rect l="0" t="0" r="0" b="0"/>
            <a:pathLst>
              <a:path w="69851" h="152401">
                <a:moveTo>
                  <a:pt x="38100" y="6350"/>
                </a:moveTo>
                <a:lnTo>
                  <a:pt x="25400" y="0"/>
                </a:lnTo>
                <a:lnTo>
                  <a:pt x="6350" y="25400"/>
                </a:lnTo>
                <a:lnTo>
                  <a:pt x="0" y="44450"/>
                </a:lnTo>
                <a:lnTo>
                  <a:pt x="0" y="69850"/>
                </a:lnTo>
                <a:lnTo>
                  <a:pt x="0" y="95250"/>
                </a:lnTo>
                <a:lnTo>
                  <a:pt x="6350" y="127000"/>
                </a:lnTo>
                <a:lnTo>
                  <a:pt x="19050" y="139700"/>
                </a:lnTo>
                <a:lnTo>
                  <a:pt x="31750" y="146050"/>
                </a:lnTo>
                <a:lnTo>
                  <a:pt x="44450" y="152400"/>
                </a:lnTo>
                <a:lnTo>
                  <a:pt x="57150" y="146050"/>
                </a:lnTo>
                <a:lnTo>
                  <a:pt x="69850" y="133350"/>
                </a:lnTo>
                <a:lnTo>
                  <a:pt x="69850" y="107950"/>
                </a:lnTo>
                <a:lnTo>
                  <a:pt x="69850" y="76200"/>
                </a:lnTo>
                <a:lnTo>
                  <a:pt x="69850" y="57150"/>
                </a:lnTo>
                <a:lnTo>
                  <a:pt x="57150" y="38100"/>
                </a:lnTo>
                <a:lnTo>
                  <a:pt x="38100" y="254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57" name="SMARTINK"/>
          <p:cNvSpPr/>
          <p:nvPr/>
        </p:nvSpPr>
        <p:spPr bwMode="auto">
          <a:xfrm>
            <a:off x="3689350" y="4705350"/>
            <a:ext cx="12701" cy="190501"/>
          </a:xfrm>
          <a:custGeom>
            <a:avLst/>
            <a:gdLst/>
            <a:ahLst/>
            <a:cxnLst/>
            <a:rect l="0" t="0" r="0" b="0"/>
            <a:pathLst>
              <a:path w="12701" h="190501">
                <a:moveTo>
                  <a:pt x="0" y="0"/>
                </a:moveTo>
                <a:lnTo>
                  <a:pt x="0" y="25400"/>
                </a:lnTo>
                <a:lnTo>
                  <a:pt x="0" y="44450"/>
                </a:lnTo>
                <a:lnTo>
                  <a:pt x="0" y="69850"/>
                </a:lnTo>
                <a:lnTo>
                  <a:pt x="0" y="95250"/>
                </a:lnTo>
                <a:lnTo>
                  <a:pt x="0" y="114300"/>
                </a:lnTo>
                <a:lnTo>
                  <a:pt x="0" y="146050"/>
                </a:lnTo>
                <a:lnTo>
                  <a:pt x="6350" y="171450"/>
                </a:lnTo>
                <a:lnTo>
                  <a:pt x="12700" y="1905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58" name="SMARTINK"/>
          <p:cNvSpPr/>
          <p:nvPr/>
        </p:nvSpPr>
        <p:spPr bwMode="auto">
          <a:xfrm>
            <a:off x="3778250" y="4718050"/>
            <a:ext cx="6351" cy="190501"/>
          </a:xfrm>
          <a:custGeom>
            <a:avLst/>
            <a:gdLst/>
            <a:ahLst/>
            <a:cxnLst/>
            <a:rect l="0" t="0" r="0" b="0"/>
            <a:pathLst>
              <a:path w="6351" h="190501">
                <a:moveTo>
                  <a:pt x="6350" y="0"/>
                </a:moveTo>
                <a:lnTo>
                  <a:pt x="6350" y="19050"/>
                </a:lnTo>
                <a:lnTo>
                  <a:pt x="6350" y="50800"/>
                </a:lnTo>
                <a:lnTo>
                  <a:pt x="6350" y="76200"/>
                </a:lnTo>
                <a:lnTo>
                  <a:pt x="6350" y="95250"/>
                </a:lnTo>
                <a:lnTo>
                  <a:pt x="6350" y="127000"/>
                </a:lnTo>
                <a:lnTo>
                  <a:pt x="6350" y="152400"/>
                </a:lnTo>
                <a:lnTo>
                  <a:pt x="0" y="184150"/>
                </a:lnTo>
                <a:lnTo>
                  <a:pt x="0" y="1905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59" name="SMARTINK"/>
          <p:cNvSpPr/>
          <p:nvPr/>
        </p:nvSpPr>
        <p:spPr bwMode="auto">
          <a:xfrm>
            <a:off x="3689350" y="4813300"/>
            <a:ext cx="114301" cy="6351"/>
          </a:xfrm>
          <a:custGeom>
            <a:avLst/>
            <a:gdLst/>
            <a:ahLst/>
            <a:cxnLst/>
            <a:rect l="0" t="0" r="0" b="0"/>
            <a:pathLst>
              <a:path w="114301" h="6351">
                <a:moveTo>
                  <a:pt x="0" y="6350"/>
                </a:moveTo>
                <a:lnTo>
                  <a:pt x="25400" y="6350"/>
                </a:lnTo>
                <a:lnTo>
                  <a:pt x="50800" y="0"/>
                </a:lnTo>
                <a:lnTo>
                  <a:pt x="82550" y="0"/>
                </a:lnTo>
                <a:lnTo>
                  <a:pt x="1143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60" name="SMARTINK"/>
          <p:cNvSpPr/>
          <p:nvPr/>
        </p:nvSpPr>
        <p:spPr bwMode="auto">
          <a:xfrm>
            <a:off x="3924300" y="4686300"/>
            <a:ext cx="63501" cy="222251"/>
          </a:xfrm>
          <a:custGeom>
            <a:avLst/>
            <a:gdLst/>
            <a:ahLst/>
            <a:cxnLst/>
            <a:rect l="0" t="0" r="0" b="0"/>
            <a:pathLst>
              <a:path w="63501" h="222251">
                <a:moveTo>
                  <a:pt x="63500" y="0"/>
                </a:moveTo>
                <a:lnTo>
                  <a:pt x="50800" y="6350"/>
                </a:lnTo>
                <a:lnTo>
                  <a:pt x="38100" y="25400"/>
                </a:lnTo>
                <a:lnTo>
                  <a:pt x="31750" y="44450"/>
                </a:lnTo>
                <a:lnTo>
                  <a:pt x="19050" y="69850"/>
                </a:lnTo>
                <a:lnTo>
                  <a:pt x="12700" y="95250"/>
                </a:lnTo>
                <a:lnTo>
                  <a:pt x="6350" y="120650"/>
                </a:lnTo>
                <a:lnTo>
                  <a:pt x="0" y="139700"/>
                </a:lnTo>
                <a:lnTo>
                  <a:pt x="0" y="171450"/>
                </a:lnTo>
                <a:lnTo>
                  <a:pt x="6350" y="196850"/>
                </a:lnTo>
                <a:lnTo>
                  <a:pt x="25400" y="2222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61" name="SMARTINK"/>
          <p:cNvSpPr/>
          <p:nvPr/>
        </p:nvSpPr>
        <p:spPr bwMode="auto">
          <a:xfrm>
            <a:off x="4032250" y="4806950"/>
            <a:ext cx="215901" cy="139701"/>
          </a:xfrm>
          <a:custGeom>
            <a:avLst/>
            <a:gdLst/>
            <a:ahLst/>
            <a:cxnLst/>
            <a:rect l="0" t="0" r="0" b="0"/>
            <a:pathLst>
              <a:path w="215901" h="139701">
                <a:moveTo>
                  <a:pt x="63500" y="0"/>
                </a:moveTo>
                <a:lnTo>
                  <a:pt x="31750" y="6350"/>
                </a:lnTo>
                <a:lnTo>
                  <a:pt x="6350" y="31750"/>
                </a:lnTo>
                <a:lnTo>
                  <a:pt x="0" y="44450"/>
                </a:lnTo>
                <a:lnTo>
                  <a:pt x="6350" y="57150"/>
                </a:lnTo>
                <a:lnTo>
                  <a:pt x="25400" y="63500"/>
                </a:lnTo>
                <a:lnTo>
                  <a:pt x="44450" y="63500"/>
                </a:lnTo>
                <a:lnTo>
                  <a:pt x="63500" y="44450"/>
                </a:lnTo>
                <a:lnTo>
                  <a:pt x="63500" y="25400"/>
                </a:lnTo>
                <a:lnTo>
                  <a:pt x="82550" y="44450"/>
                </a:lnTo>
                <a:lnTo>
                  <a:pt x="101600" y="57150"/>
                </a:lnTo>
                <a:lnTo>
                  <a:pt x="127000" y="57150"/>
                </a:lnTo>
                <a:lnTo>
                  <a:pt x="158750" y="44450"/>
                </a:lnTo>
                <a:lnTo>
                  <a:pt x="171450" y="25400"/>
                </a:lnTo>
                <a:lnTo>
                  <a:pt x="152400" y="25400"/>
                </a:lnTo>
                <a:lnTo>
                  <a:pt x="139700" y="31750"/>
                </a:lnTo>
                <a:lnTo>
                  <a:pt x="127000" y="44450"/>
                </a:lnTo>
                <a:lnTo>
                  <a:pt x="120650" y="57150"/>
                </a:lnTo>
                <a:lnTo>
                  <a:pt x="127000" y="69850"/>
                </a:lnTo>
                <a:lnTo>
                  <a:pt x="139700" y="76200"/>
                </a:lnTo>
                <a:lnTo>
                  <a:pt x="152400" y="63500"/>
                </a:lnTo>
                <a:lnTo>
                  <a:pt x="158750" y="44450"/>
                </a:lnTo>
                <a:lnTo>
                  <a:pt x="165100" y="31750"/>
                </a:lnTo>
                <a:lnTo>
                  <a:pt x="158750" y="63500"/>
                </a:lnTo>
                <a:lnTo>
                  <a:pt x="152400" y="88900"/>
                </a:lnTo>
                <a:lnTo>
                  <a:pt x="152400" y="120650"/>
                </a:lnTo>
                <a:lnTo>
                  <a:pt x="152400" y="139700"/>
                </a:lnTo>
                <a:lnTo>
                  <a:pt x="184150" y="107950"/>
                </a:lnTo>
                <a:lnTo>
                  <a:pt x="203200" y="82550"/>
                </a:lnTo>
                <a:lnTo>
                  <a:pt x="215900" y="57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62" name="SMARTINK"/>
          <p:cNvSpPr/>
          <p:nvPr/>
        </p:nvSpPr>
        <p:spPr bwMode="auto">
          <a:xfrm>
            <a:off x="4267200" y="4654550"/>
            <a:ext cx="69851" cy="247651"/>
          </a:xfrm>
          <a:custGeom>
            <a:avLst/>
            <a:gdLst/>
            <a:ahLst/>
            <a:cxnLst/>
            <a:rect l="0" t="0" r="0" b="0"/>
            <a:pathLst>
              <a:path w="69851" h="247651">
                <a:moveTo>
                  <a:pt x="0" y="0"/>
                </a:moveTo>
                <a:lnTo>
                  <a:pt x="25400" y="25400"/>
                </a:lnTo>
                <a:lnTo>
                  <a:pt x="44450" y="50800"/>
                </a:lnTo>
                <a:lnTo>
                  <a:pt x="63500" y="82550"/>
                </a:lnTo>
                <a:lnTo>
                  <a:pt x="69850" y="114300"/>
                </a:lnTo>
                <a:lnTo>
                  <a:pt x="69850" y="139700"/>
                </a:lnTo>
                <a:lnTo>
                  <a:pt x="69850" y="165100"/>
                </a:lnTo>
                <a:lnTo>
                  <a:pt x="63500" y="190500"/>
                </a:lnTo>
                <a:lnTo>
                  <a:pt x="50800" y="215900"/>
                </a:lnTo>
                <a:lnTo>
                  <a:pt x="38100" y="2476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63" name="SMARTINK"/>
          <p:cNvSpPr/>
          <p:nvPr/>
        </p:nvSpPr>
        <p:spPr bwMode="auto">
          <a:xfrm>
            <a:off x="4641850" y="4749800"/>
            <a:ext cx="647701" cy="31751"/>
          </a:xfrm>
          <a:custGeom>
            <a:avLst/>
            <a:gdLst/>
            <a:ahLst/>
            <a:cxnLst/>
            <a:rect l="0" t="0" r="0" b="0"/>
            <a:pathLst>
              <a:path w="647701" h="31751">
                <a:moveTo>
                  <a:pt x="0" y="31750"/>
                </a:moveTo>
                <a:lnTo>
                  <a:pt x="12700" y="19050"/>
                </a:lnTo>
                <a:lnTo>
                  <a:pt x="44450" y="19050"/>
                </a:lnTo>
                <a:lnTo>
                  <a:pt x="76200" y="12700"/>
                </a:lnTo>
                <a:lnTo>
                  <a:pt x="95250" y="12700"/>
                </a:lnTo>
                <a:lnTo>
                  <a:pt x="114300" y="12700"/>
                </a:lnTo>
                <a:lnTo>
                  <a:pt x="139700" y="12700"/>
                </a:lnTo>
                <a:lnTo>
                  <a:pt x="165100" y="12700"/>
                </a:lnTo>
                <a:lnTo>
                  <a:pt x="190500" y="12700"/>
                </a:lnTo>
                <a:lnTo>
                  <a:pt x="222250" y="12700"/>
                </a:lnTo>
                <a:lnTo>
                  <a:pt x="247650" y="12700"/>
                </a:lnTo>
                <a:lnTo>
                  <a:pt x="279400" y="12700"/>
                </a:lnTo>
                <a:lnTo>
                  <a:pt x="311150" y="12700"/>
                </a:lnTo>
                <a:lnTo>
                  <a:pt x="342900" y="12700"/>
                </a:lnTo>
                <a:lnTo>
                  <a:pt x="374650" y="12700"/>
                </a:lnTo>
                <a:lnTo>
                  <a:pt x="400050" y="6350"/>
                </a:lnTo>
                <a:lnTo>
                  <a:pt x="431800" y="6350"/>
                </a:lnTo>
                <a:lnTo>
                  <a:pt x="463550" y="6350"/>
                </a:lnTo>
                <a:lnTo>
                  <a:pt x="488950" y="6350"/>
                </a:lnTo>
                <a:lnTo>
                  <a:pt x="514350" y="6350"/>
                </a:lnTo>
                <a:lnTo>
                  <a:pt x="539750" y="6350"/>
                </a:lnTo>
                <a:lnTo>
                  <a:pt x="558800" y="0"/>
                </a:lnTo>
                <a:lnTo>
                  <a:pt x="577850" y="0"/>
                </a:lnTo>
                <a:lnTo>
                  <a:pt x="603250" y="0"/>
                </a:lnTo>
                <a:lnTo>
                  <a:pt x="635000" y="0"/>
                </a:lnTo>
                <a:lnTo>
                  <a:pt x="6477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64" name="SMARTINK"/>
          <p:cNvSpPr/>
          <p:nvPr/>
        </p:nvSpPr>
        <p:spPr bwMode="auto">
          <a:xfrm>
            <a:off x="5048250" y="4629150"/>
            <a:ext cx="273051" cy="247651"/>
          </a:xfrm>
          <a:custGeom>
            <a:avLst/>
            <a:gdLst/>
            <a:ahLst/>
            <a:cxnLst/>
            <a:rect l="0" t="0" r="0" b="0"/>
            <a:pathLst>
              <a:path w="273051" h="247651">
                <a:moveTo>
                  <a:pt x="6350" y="12700"/>
                </a:moveTo>
                <a:lnTo>
                  <a:pt x="0" y="0"/>
                </a:lnTo>
                <a:lnTo>
                  <a:pt x="25400" y="6350"/>
                </a:lnTo>
                <a:lnTo>
                  <a:pt x="50800" y="12700"/>
                </a:lnTo>
                <a:lnTo>
                  <a:pt x="69850" y="19050"/>
                </a:lnTo>
                <a:lnTo>
                  <a:pt x="82550" y="25400"/>
                </a:lnTo>
                <a:lnTo>
                  <a:pt x="101600" y="31750"/>
                </a:lnTo>
                <a:lnTo>
                  <a:pt x="120650" y="38100"/>
                </a:lnTo>
                <a:lnTo>
                  <a:pt x="139700" y="44450"/>
                </a:lnTo>
                <a:lnTo>
                  <a:pt x="158750" y="50800"/>
                </a:lnTo>
                <a:lnTo>
                  <a:pt x="177800" y="50800"/>
                </a:lnTo>
                <a:lnTo>
                  <a:pt x="196850" y="57150"/>
                </a:lnTo>
                <a:lnTo>
                  <a:pt x="215900" y="63500"/>
                </a:lnTo>
                <a:lnTo>
                  <a:pt x="241300" y="69850"/>
                </a:lnTo>
                <a:lnTo>
                  <a:pt x="260350" y="82550"/>
                </a:lnTo>
                <a:lnTo>
                  <a:pt x="273050" y="95250"/>
                </a:lnTo>
                <a:lnTo>
                  <a:pt x="273050" y="114300"/>
                </a:lnTo>
                <a:lnTo>
                  <a:pt x="260350" y="127000"/>
                </a:lnTo>
                <a:lnTo>
                  <a:pt x="228600" y="152400"/>
                </a:lnTo>
                <a:lnTo>
                  <a:pt x="203200" y="171450"/>
                </a:lnTo>
                <a:lnTo>
                  <a:pt x="184150" y="184150"/>
                </a:lnTo>
                <a:lnTo>
                  <a:pt x="165100" y="196850"/>
                </a:lnTo>
                <a:lnTo>
                  <a:pt x="133350" y="215900"/>
                </a:lnTo>
                <a:lnTo>
                  <a:pt x="101600" y="241300"/>
                </a:lnTo>
                <a:lnTo>
                  <a:pt x="101600" y="2476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65" name="SMARTINK"/>
          <p:cNvSpPr/>
          <p:nvPr/>
        </p:nvSpPr>
        <p:spPr bwMode="auto">
          <a:xfrm>
            <a:off x="5568950" y="4622800"/>
            <a:ext cx="88901" cy="158751"/>
          </a:xfrm>
          <a:custGeom>
            <a:avLst/>
            <a:gdLst/>
            <a:ahLst/>
            <a:cxnLst/>
            <a:rect l="0" t="0" r="0" b="0"/>
            <a:pathLst>
              <a:path w="88901" h="158751">
                <a:moveTo>
                  <a:pt x="63500" y="19050"/>
                </a:moveTo>
                <a:lnTo>
                  <a:pt x="76200" y="25400"/>
                </a:lnTo>
                <a:lnTo>
                  <a:pt x="82550" y="38100"/>
                </a:lnTo>
                <a:lnTo>
                  <a:pt x="76200" y="19050"/>
                </a:lnTo>
                <a:lnTo>
                  <a:pt x="63500" y="6350"/>
                </a:lnTo>
                <a:lnTo>
                  <a:pt x="50800" y="0"/>
                </a:lnTo>
                <a:lnTo>
                  <a:pt x="25400" y="6350"/>
                </a:lnTo>
                <a:lnTo>
                  <a:pt x="12700" y="25400"/>
                </a:lnTo>
                <a:lnTo>
                  <a:pt x="0" y="50800"/>
                </a:lnTo>
                <a:lnTo>
                  <a:pt x="0" y="82550"/>
                </a:lnTo>
                <a:lnTo>
                  <a:pt x="0" y="114300"/>
                </a:lnTo>
                <a:lnTo>
                  <a:pt x="6350" y="127000"/>
                </a:lnTo>
                <a:lnTo>
                  <a:pt x="31750" y="146050"/>
                </a:lnTo>
                <a:lnTo>
                  <a:pt x="44450" y="152400"/>
                </a:lnTo>
                <a:lnTo>
                  <a:pt x="69850" y="152400"/>
                </a:lnTo>
                <a:lnTo>
                  <a:pt x="88900" y="1587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66" name="SMARTINK"/>
          <p:cNvSpPr/>
          <p:nvPr/>
        </p:nvSpPr>
        <p:spPr bwMode="auto">
          <a:xfrm>
            <a:off x="5683250" y="4737100"/>
            <a:ext cx="69851" cy="107951"/>
          </a:xfrm>
          <a:custGeom>
            <a:avLst/>
            <a:gdLst/>
            <a:ahLst/>
            <a:cxnLst/>
            <a:rect l="0" t="0" r="0" b="0"/>
            <a:pathLst>
              <a:path w="69851" h="107951">
                <a:moveTo>
                  <a:pt x="6350" y="19050"/>
                </a:moveTo>
                <a:lnTo>
                  <a:pt x="12700" y="6350"/>
                </a:lnTo>
                <a:lnTo>
                  <a:pt x="25400" y="0"/>
                </a:lnTo>
                <a:lnTo>
                  <a:pt x="38100" y="6350"/>
                </a:lnTo>
                <a:lnTo>
                  <a:pt x="38100" y="25400"/>
                </a:lnTo>
                <a:lnTo>
                  <a:pt x="31750" y="44450"/>
                </a:lnTo>
                <a:lnTo>
                  <a:pt x="19050" y="76200"/>
                </a:lnTo>
                <a:lnTo>
                  <a:pt x="0" y="107950"/>
                </a:lnTo>
                <a:lnTo>
                  <a:pt x="25400" y="107950"/>
                </a:lnTo>
                <a:lnTo>
                  <a:pt x="50800" y="101600"/>
                </a:lnTo>
                <a:lnTo>
                  <a:pt x="69850" y="1079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67" name="SMARTINK"/>
          <p:cNvSpPr/>
          <p:nvPr/>
        </p:nvSpPr>
        <p:spPr bwMode="auto">
          <a:xfrm>
            <a:off x="5822950" y="4603750"/>
            <a:ext cx="25401" cy="203201"/>
          </a:xfrm>
          <a:custGeom>
            <a:avLst/>
            <a:gdLst/>
            <a:ahLst/>
            <a:cxnLst/>
            <a:rect l="0" t="0" r="0" b="0"/>
            <a:pathLst>
              <a:path w="25401" h="203201">
                <a:moveTo>
                  <a:pt x="6350" y="0"/>
                </a:moveTo>
                <a:lnTo>
                  <a:pt x="0" y="19050"/>
                </a:lnTo>
                <a:lnTo>
                  <a:pt x="0" y="44450"/>
                </a:lnTo>
                <a:lnTo>
                  <a:pt x="0" y="69850"/>
                </a:lnTo>
                <a:lnTo>
                  <a:pt x="6350" y="95250"/>
                </a:lnTo>
                <a:lnTo>
                  <a:pt x="6350" y="120650"/>
                </a:lnTo>
                <a:lnTo>
                  <a:pt x="6350" y="146050"/>
                </a:lnTo>
                <a:lnTo>
                  <a:pt x="12700" y="177800"/>
                </a:lnTo>
                <a:lnTo>
                  <a:pt x="25400" y="2032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68" name="SMARTINK"/>
          <p:cNvSpPr/>
          <p:nvPr/>
        </p:nvSpPr>
        <p:spPr bwMode="auto">
          <a:xfrm>
            <a:off x="5911850" y="4616450"/>
            <a:ext cx="25401" cy="171451"/>
          </a:xfrm>
          <a:custGeom>
            <a:avLst/>
            <a:gdLst/>
            <a:ahLst/>
            <a:cxnLst/>
            <a:rect l="0" t="0" r="0" b="0"/>
            <a:pathLst>
              <a:path w="25401" h="171451">
                <a:moveTo>
                  <a:pt x="0" y="0"/>
                </a:moveTo>
                <a:lnTo>
                  <a:pt x="0" y="19050"/>
                </a:lnTo>
                <a:lnTo>
                  <a:pt x="6350" y="38100"/>
                </a:lnTo>
                <a:lnTo>
                  <a:pt x="6350" y="63500"/>
                </a:lnTo>
                <a:lnTo>
                  <a:pt x="12700" y="88900"/>
                </a:lnTo>
                <a:lnTo>
                  <a:pt x="12700" y="114300"/>
                </a:lnTo>
                <a:lnTo>
                  <a:pt x="19050" y="146050"/>
                </a:lnTo>
                <a:lnTo>
                  <a:pt x="25400" y="1714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69" name="SMARTINK"/>
          <p:cNvSpPr/>
          <p:nvPr/>
        </p:nvSpPr>
        <p:spPr bwMode="auto">
          <a:xfrm>
            <a:off x="5810250" y="4718050"/>
            <a:ext cx="107951" cy="6351"/>
          </a:xfrm>
          <a:custGeom>
            <a:avLst/>
            <a:gdLst/>
            <a:ahLst/>
            <a:cxnLst/>
            <a:rect l="0" t="0" r="0" b="0"/>
            <a:pathLst>
              <a:path w="107951" h="6351">
                <a:moveTo>
                  <a:pt x="0" y="6350"/>
                </a:moveTo>
                <a:lnTo>
                  <a:pt x="19050" y="0"/>
                </a:lnTo>
                <a:lnTo>
                  <a:pt x="50800" y="0"/>
                </a:lnTo>
                <a:lnTo>
                  <a:pt x="82550" y="0"/>
                </a:lnTo>
                <a:lnTo>
                  <a:pt x="1079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70" name="SMARTINK"/>
          <p:cNvSpPr/>
          <p:nvPr/>
        </p:nvSpPr>
        <p:spPr bwMode="auto">
          <a:xfrm>
            <a:off x="5969000" y="4711700"/>
            <a:ext cx="95251" cy="139701"/>
          </a:xfrm>
          <a:custGeom>
            <a:avLst/>
            <a:gdLst/>
            <a:ahLst/>
            <a:cxnLst/>
            <a:rect l="0" t="0" r="0" b="0"/>
            <a:pathLst>
              <a:path w="95251" h="139701">
                <a:moveTo>
                  <a:pt x="95250" y="0"/>
                </a:moveTo>
                <a:lnTo>
                  <a:pt x="69850" y="0"/>
                </a:lnTo>
                <a:lnTo>
                  <a:pt x="44450" y="0"/>
                </a:lnTo>
                <a:lnTo>
                  <a:pt x="25400" y="6350"/>
                </a:lnTo>
                <a:lnTo>
                  <a:pt x="19050" y="19050"/>
                </a:lnTo>
                <a:lnTo>
                  <a:pt x="19050" y="38100"/>
                </a:lnTo>
                <a:lnTo>
                  <a:pt x="31750" y="57150"/>
                </a:lnTo>
                <a:lnTo>
                  <a:pt x="57150" y="82550"/>
                </a:lnTo>
                <a:lnTo>
                  <a:pt x="69850" y="101600"/>
                </a:lnTo>
                <a:lnTo>
                  <a:pt x="63500" y="114300"/>
                </a:lnTo>
                <a:lnTo>
                  <a:pt x="44450" y="127000"/>
                </a:lnTo>
                <a:lnTo>
                  <a:pt x="31750" y="133350"/>
                </a:lnTo>
                <a:lnTo>
                  <a:pt x="6350" y="133350"/>
                </a:lnTo>
                <a:lnTo>
                  <a:pt x="0" y="139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71" name="SMARTINK"/>
          <p:cNvSpPr/>
          <p:nvPr/>
        </p:nvSpPr>
        <p:spPr bwMode="auto">
          <a:xfrm>
            <a:off x="6096000" y="4591050"/>
            <a:ext cx="95251" cy="177801"/>
          </a:xfrm>
          <a:custGeom>
            <a:avLst/>
            <a:gdLst/>
            <a:ahLst/>
            <a:cxnLst/>
            <a:rect l="0" t="0" r="0" b="0"/>
            <a:pathLst>
              <a:path w="95251" h="177801">
                <a:moveTo>
                  <a:pt x="95250" y="31750"/>
                </a:moveTo>
                <a:lnTo>
                  <a:pt x="63500" y="6350"/>
                </a:lnTo>
                <a:lnTo>
                  <a:pt x="50800" y="0"/>
                </a:lnTo>
                <a:lnTo>
                  <a:pt x="19050" y="12700"/>
                </a:lnTo>
                <a:lnTo>
                  <a:pt x="6350" y="38100"/>
                </a:lnTo>
                <a:lnTo>
                  <a:pt x="0" y="69850"/>
                </a:lnTo>
                <a:lnTo>
                  <a:pt x="0" y="101600"/>
                </a:lnTo>
                <a:lnTo>
                  <a:pt x="6350" y="133350"/>
                </a:lnTo>
                <a:lnTo>
                  <a:pt x="19050" y="152400"/>
                </a:lnTo>
                <a:lnTo>
                  <a:pt x="31750" y="165100"/>
                </a:lnTo>
                <a:lnTo>
                  <a:pt x="44450" y="171450"/>
                </a:lnTo>
                <a:lnTo>
                  <a:pt x="76200" y="171450"/>
                </a:lnTo>
                <a:lnTo>
                  <a:pt x="88900" y="1778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72" name="SMARTINK"/>
          <p:cNvSpPr/>
          <p:nvPr/>
        </p:nvSpPr>
        <p:spPr bwMode="auto">
          <a:xfrm>
            <a:off x="6229350" y="4616450"/>
            <a:ext cx="69851" cy="152401"/>
          </a:xfrm>
          <a:custGeom>
            <a:avLst/>
            <a:gdLst/>
            <a:ahLst/>
            <a:cxnLst/>
            <a:rect l="0" t="0" r="0" b="0"/>
            <a:pathLst>
              <a:path w="69851" h="152401">
                <a:moveTo>
                  <a:pt x="63500" y="25400"/>
                </a:moveTo>
                <a:lnTo>
                  <a:pt x="57150" y="12700"/>
                </a:lnTo>
                <a:lnTo>
                  <a:pt x="50800" y="0"/>
                </a:lnTo>
                <a:lnTo>
                  <a:pt x="25400" y="19050"/>
                </a:lnTo>
                <a:lnTo>
                  <a:pt x="12700" y="44450"/>
                </a:lnTo>
                <a:lnTo>
                  <a:pt x="0" y="69850"/>
                </a:lnTo>
                <a:lnTo>
                  <a:pt x="0" y="101600"/>
                </a:lnTo>
                <a:lnTo>
                  <a:pt x="0" y="127000"/>
                </a:lnTo>
                <a:lnTo>
                  <a:pt x="6350" y="139700"/>
                </a:lnTo>
                <a:lnTo>
                  <a:pt x="25400" y="152400"/>
                </a:lnTo>
                <a:lnTo>
                  <a:pt x="44450" y="152400"/>
                </a:lnTo>
                <a:lnTo>
                  <a:pt x="57150" y="133350"/>
                </a:lnTo>
                <a:lnTo>
                  <a:pt x="69850" y="114300"/>
                </a:lnTo>
                <a:lnTo>
                  <a:pt x="69850" y="82550"/>
                </a:lnTo>
                <a:lnTo>
                  <a:pt x="69850" y="63500"/>
                </a:lnTo>
                <a:lnTo>
                  <a:pt x="63500" y="31750"/>
                </a:lnTo>
                <a:lnTo>
                  <a:pt x="57150" y="19050"/>
                </a:lnTo>
                <a:lnTo>
                  <a:pt x="4445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73" name="SMARTINK"/>
          <p:cNvSpPr/>
          <p:nvPr/>
        </p:nvSpPr>
        <p:spPr bwMode="auto">
          <a:xfrm>
            <a:off x="6337300" y="4616450"/>
            <a:ext cx="88901" cy="139701"/>
          </a:xfrm>
          <a:custGeom>
            <a:avLst/>
            <a:gdLst/>
            <a:ahLst/>
            <a:cxnLst/>
            <a:rect l="0" t="0" r="0" b="0"/>
            <a:pathLst>
              <a:path w="88901" h="139701">
                <a:moveTo>
                  <a:pt x="44450" y="0"/>
                </a:moveTo>
                <a:lnTo>
                  <a:pt x="31750" y="6350"/>
                </a:lnTo>
                <a:lnTo>
                  <a:pt x="12700" y="25400"/>
                </a:lnTo>
                <a:lnTo>
                  <a:pt x="6350" y="50800"/>
                </a:lnTo>
                <a:lnTo>
                  <a:pt x="0" y="76200"/>
                </a:lnTo>
                <a:lnTo>
                  <a:pt x="0" y="95250"/>
                </a:lnTo>
                <a:lnTo>
                  <a:pt x="6350" y="114300"/>
                </a:lnTo>
                <a:lnTo>
                  <a:pt x="19050" y="127000"/>
                </a:lnTo>
                <a:lnTo>
                  <a:pt x="31750" y="139700"/>
                </a:lnTo>
                <a:lnTo>
                  <a:pt x="50800" y="139700"/>
                </a:lnTo>
                <a:lnTo>
                  <a:pt x="69850" y="133350"/>
                </a:lnTo>
                <a:lnTo>
                  <a:pt x="82550" y="127000"/>
                </a:lnTo>
                <a:lnTo>
                  <a:pt x="88900" y="107950"/>
                </a:lnTo>
                <a:lnTo>
                  <a:pt x="88900" y="88900"/>
                </a:lnTo>
                <a:lnTo>
                  <a:pt x="88900" y="63500"/>
                </a:lnTo>
                <a:lnTo>
                  <a:pt x="82550" y="50800"/>
                </a:lnTo>
                <a:lnTo>
                  <a:pt x="69850" y="31750"/>
                </a:lnTo>
                <a:lnTo>
                  <a:pt x="5080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74" name="SMARTINK"/>
          <p:cNvSpPr/>
          <p:nvPr/>
        </p:nvSpPr>
        <p:spPr bwMode="auto">
          <a:xfrm>
            <a:off x="6546850" y="4578350"/>
            <a:ext cx="19051" cy="228601"/>
          </a:xfrm>
          <a:custGeom>
            <a:avLst/>
            <a:gdLst/>
            <a:ahLst/>
            <a:cxnLst/>
            <a:rect l="0" t="0" r="0" b="0"/>
            <a:pathLst>
              <a:path w="19051" h="228601">
                <a:moveTo>
                  <a:pt x="19050" y="0"/>
                </a:moveTo>
                <a:lnTo>
                  <a:pt x="12700" y="25400"/>
                </a:lnTo>
                <a:lnTo>
                  <a:pt x="6350" y="50800"/>
                </a:lnTo>
                <a:lnTo>
                  <a:pt x="6350" y="82550"/>
                </a:lnTo>
                <a:lnTo>
                  <a:pt x="6350" y="107950"/>
                </a:lnTo>
                <a:lnTo>
                  <a:pt x="0" y="133350"/>
                </a:lnTo>
                <a:lnTo>
                  <a:pt x="0" y="158750"/>
                </a:lnTo>
                <a:lnTo>
                  <a:pt x="0" y="190500"/>
                </a:lnTo>
                <a:lnTo>
                  <a:pt x="12700" y="2286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75" name="SMARTINK"/>
          <p:cNvSpPr/>
          <p:nvPr/>
        </p:nvSpPr>
        <p:spPr bwMode="auto">
          <a:xfrm>
            <a:off x="6546850" y="4616450"/>
            <a:ext cx="133351" cy="190501"/>
          </a:xfrm>
          <a:custGeom>
            <a:avLst/>
            <a:gdLst/>
            <a:ahLst/>
            <a:cxnLst/>
            <a:rect l="0" t="0" r="0" b="0"/>
            <a:pathLst>
              <a:path w="133351" h="190501">
                <a:moveTo>
                  <a:pt x="127000" y="0"/>
                </a:moveTo>
                <a:lnTo>
                  <a:pt x="120650" y="12700"/>
                </a:lnTo>
                <a:lnTo>
                  <a:pt x="95250" y="31750"/>
                </a:lnTo>
                <a:lnTo>
                  <a:pt x="69850" y="50800"/>
                </a:lnTo>
                <a:lnTo>
                  <a:pt x="44450" y="63500"/>
                </a:lnTo>
                <a:lnTo>
                  <a:pt x="19050" y="76200"/>
                </a:lnTo>
                <a:lnTo>
                  <a:pt x="0" y="88900"/>
                </a:lnTo>
                <a:lnTo>
                  <a:pt x="31750" y="101600"/>
                </a:lnTo>
                <a:lnTo>
                  <a:pt x="57150" y="120650"/>
                </a:lnTo>
                <a:lnTo>
                  <a:pt x="88900" y="146050"/>
                </a:lnTo>
                <a:lnTo>
                  <a:pt x="107950" y="165100"/>
                </a:lnTo>
                <a:lnTo>
                  <a:pt x="120650" y="184150"/>
                </a:lnTo>
                <a:lnTo>
                  <a:pt x="133350" y="1905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76" name="SMARTINK"/>
          <p:cNvSpPr/>
          <p:nvPr/>
        </p:nvSpPr>
        <p:spPr bwMode="auto">
          <a:xfrm>
            <a:off x="6788150" y="4559300"/>
            <a:ext cx="88901" cy="241301"/>
          </a:xfrm>
          <a:custGeom>
            <a:avLst/>
            <a:gdLst/>
            <a:ahLst/>
            <a:cxnLst/>
            <a:rect l="0" t="0" r="0" b="0"/>
            <a:pathLst>
              <a:path w="88901" h="241301">
                <a:moveTo>
                  <a:pt x="88900" y="0"/>
                </a:moveTo>
                <a:lnTo>
                  <a:pt x="69850" y="12700"/>
                </a:lnTo>
                <a:lnTo>
                  <a:pt x="50800" y="38100"/>
                </a:lnTo>
                <a:lnTo>
                  <a:pt x="38100" y="63500"/>
                </a:lnTo>
                <a:lnTo>
                  <a:pt x="25400" y="95250"/>
                </a:lnTo>
                <a:lnTo>
                  <a:pt x="19050" y="127000"/>
                </a:lnTo>
                <a:lnTo>
                  <a:pt x="6350" y="152400"/>
                </a:lnTo>
                <a:lnTo>
                  <a:pt x="0" y="171450"/>
                </a:lnTo>
                <a:lnTo>
                  <a:pt x="0" y="196850"/>
                </a:lnTo>
                <a:lnTo>
                  <a:pt x="12700" y="215900"/>
                </a:lnTo>
                <a:lnTo>
                  <a:pt x="19050" y="228600"/>
                </a:lnTo>
                <a:lnTo>
                  <a:pt x="31750" y="234950"/>
                </a:lnTo>
                <a:lnTo>
                  <a:pt x="57150" y="2413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77" name="SMARTINK"/>
          <p:cNvSpPr/>
          <p:nvPr/>
        </p:nvSpPr>
        <p:spPr bwMode="auto">
          <a:xfrm>
            <a:off x="6896100" y="4679950"/>
            <a:ext cx="228601" cy="152401"/>
          </a:xfrm>
          <a:custGeom>
            <a:avLst/>
            <a:gdLst/>
            <a:ahLst/>
            <a:cxnLst/>
            <a:rect l="0" t="0" r="0" b="0"/>
            <a:pathLst>
              <a:path w="228601" h="152401">
                <a:moveTo>
                  <a:pt x="69850" y="12700"/>
                </a:moveTo>
                <a:lnTo>
                  <a:pt x="63500" y="0"/>
                </a:lnTo>
                <a:lnTo>
                  <a:pt x="50800" y="6350"/>
                </a:lnTo>
                <a:lnTo>
                  <a:pt x="25400" y="19050"/>
                </a:lnTo>
                <a:lnTo>
                  <a:pt x="6350" y="44450"/>
                </a:lnTo>
                <a:lnTo>
                  <a:pt x="0" y="57150"/>
                </a:lnTo>
                <a:lnTo>
                  <a:pt x="12700" y="76200"/>
                </a:lnTo>
                <a:lnTo>
                  <a:pt x="31750" y="82550"/>
                </a:lnTo>
                <a:lnTo>
                  <a:pt x="44450" y="76200"/>
                </a:lnTo>
                <a:lnTo>
                  <a:pt x="63500" y="57150"/>
                </a:lnTo>
                <a:lnTo>
                  <a:pt x="76200" y="31750"/>
                </a:lnTo>
                <a:lnTo>
                  <a:pt x="69850" y="44450"/>
                </a:lnTo>
                <a:lnTo>
                  <a:pt x="76200" y="57150"/>
                </a:lnTo>
                <a:lnTo>
                  <a:pt x="95250" y="63500"/>
                </a:lnTo>
                <a:lnTo>
                  <a:pt x="139700" y="57150"/>
                </a:lnTo>
                <a:lnTo>
                  <a:pt x="165100" y="44450"/>
                </a:lnTo>
                <a:lnTo>
                  <a:pt x="165100" y="25400"/>
                </a:lnTo>
                <a:lnTo>
                  <a:pt x="146050" y="25400"/>
                </a:lnTo>
                <a:lnTo>
                  <a:pt x="120650" y="50800"/>
                </a:lnTo>
                <a:lnTo>
                  <a:pt x="114300" y="63500"/>
                </a:lnTo>
                <a:lnTo>
                  <a:pt x="120650" y="88900"/>
                </a:lnTo>
                <a:lnTo>
                  <a:pt x="139700" y="88900"/>
                </a:lnTo>
                <a:lnTo>
                  <a:pt x="146050" y="76200"/>
                </a:lnTo>
                <a:lnTo>
                  <a:pt x="158750" y="50800"/>
                </a:lnTo>
                <a:lnTo>
                  <a:pt x="158750" y="76200"/>
                </a:lnTo>
                <a:lnTo>
                  <a:pt x="158750" y="107950"/>
                </a:lnTo>
                <a:lnTo>
                  <a:pt x="152400" y="133350"/>
                </a:lnTo>
                <a:lnTo>
                  <a:pt x="158750" y="152400"/>
                </a:lnTo>
                <a:lnTo>
                  <a:pt x="184150" y="152400"/>
                </a:lnTo>
                <a:lnTo>
                  <a:pt x="190500" y="139700"/>
                </a:lnTo>
                <a:lnTo>
                  <a:pt x="215900" y="107950"/>
                </a:lnTo>
                <a:lnTo>
                  <a:pt x="228600" y="1016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78" name="SMARTINK"/>
          <p:cNvSpPr/>
          <p:nvPr/>
        </p:nvSpPr>
        <p:spPr bwMode="auto">
          <a:xfrm>
            <a:off x="7181850" y="4565650"/>
            <a:ext cx="69851" cy="222251"/>
          </a:xfrm>
          <a:custGeom>
            <a:avLst/>
            <a:gdLst/>
            <a:ahLst/>
            <a:cxnLst/>
            <a:rect l="0" t="0" r="0" b="0"/>
            <a:pathLst>
              <a:path w="69851" h="222251">
                <a:moveTo>
                  <a:pt x="0" y="0"/>
                </a:moveTo>
                <a:lnTo>
                  <a:pt x="12700" y="6350"/>
                </a:lnTo>
                <a:lnTo>
                  <a:pt x="38100" y="25400"/>
                </a:lnTo>
                <a:lnTo>
                  <a:pt x="50800" y="50800"/>
                </a:lnTo>
                <a:lnTo>
                  <a:pt x="63500" y="82550"/>
                </a:lnTo>
                <a:lnTo>
                  <a:pt x="69850" y="107950"/>
                </a:lnTo>
                <a:lnTo>
                  <a:pt x="63500" y="133350"/>
                </a:lnTo>
                <a:lnTo>
                  <a:pt x="57150" y="158750"/>
                </a:lnTo>
                <a:lnTo>
                  <a:pt x="38100" y="190500"/>
                </a:lnTo>
                <a:lnTo>
                  <a:pt x="19050" y="2222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79" name="SMARTINK"/>
          <p:cNvSpPr/>
          <p:nvPr/>
        </p:nvSpPr>
        <p:spPr bwMode="auto">
          <a:xfrm>
            <a:off x="7613650" y="4552950"/>
            <a:ext cx="6351" cy="215901"/>
          </a:xfrm>
          <a:custGeom>
            <a:avLst/>
            <a:gdLst/>
            <a:ahLst/>
            <a:cxnLst/>
            <a:rect l="0" t="0" r="0" b="0"/>
            <a:pathLst>
              <a:path w="6351" h="215901">
                <a:moveTo>
                  <a:pt x="0" y="0"/>
                </a:moveTo>
                <a:lnTo>
                  <a:pt x="0" y="25400"/>
                </a:lnTo>
                <a:lnTo>
                  <a:pt x="0" y="44450"/>
                </a:lnTo>
                <a:lnTo>
                  <a:pt x="0" y="69850"/>
                </a:lnTo>
                <a:lnTo>
                  <a:pt x="0" y="95250"/>
                </a:lnTo>
                <a:lnTo>
                  <a:pt x="0" y="120650"/>
                </a:lnTo>
                <a:lnTo>
                  <a:pt x="0" y="146050"/>
                </a:lnTo>
                <a:lnTo>
                  <a:pt x="0" y="177800"/>
                </a:lnTo>
                <a:lnTo>
                  <a:pt x="0" y="209550"/>
                </a:lnTo>
                <a:lnTo>
                  <a:pt x="6350" y="215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80" name="SMARTINK"/>
          <p:cNvSpPr/>
          <p:nvPr/>
        </p:nvSpPr>
        <p:spPr bwMode="auto">
          <a:xfrm>
            <a:off x="7512050" y="4667250"/>
            <a:ext cx="215901" cy="12701"/>
          </a:xfrm>
          <a:custGeom>
            <a:avLst/>
            <a:gdLst/>
            <a:ahLst/>
            <a:cxnLst/>
            <a:rect l="0" t="0" r="0" b="0"/>
            <a:pathLst>
              <a:path w="215901" h="12701">
                <a:moveTo>
                  <a:pt x="12700" y="12700"/>
                </a:moveTo>
                <a:lnTo>
                  <a:pt x="0" y="6350"/>
                </a:lnTo>
                <a:lnTo>
                  <a:pt x="31750" y="6350"/>
                </a:lnTo>
                <a:lnTo>
                  <a:pt x="57150" y="6350"/>
                </a:lnTo>
                <a:lnTo>
                  <a:pt x="88900" y="6350"/>
                </a:lnTo>
                <a:lnTo>
                  <a:pt x="120650" y="6350"/>
                </a:lnTo>
                <a:lnTo>
                  <a:pt x="146050" y="0"/>
                </a:lnTo>
                <a:lnTo>
                  <a:pt x="171450" y="0"/>
                </a:lnTo>
                <a:lnTo>
                  <a:pt x="203200" y="0"/>
                </a:lnTo>
                <a:lnTo>
                  <a:pt x="2159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81" name="SMARTINK"/>
          <p:cNvSpPr/>
          <p:nvPr/>
        </p:nvSpPr>
        <p:spPr bwMode="auto">
          <a:xfrm>
            <a:off x="8185150" y="4552950"/>
            <a:ext cx="19051" cy="209551"/>
          </a:xfrm>
          <a:custGeom>
            <a:avLst/>
            <a:gdLst/>
            <a:ahLst/>
            <a:cxnLst/>
            <a:rect l="0" t="0" r="0" b="0"/>
            <a:pathLst>
              <a:path w="19051" h="209551">
                <a:moveTo>
                  <a:pt x="12700" y="0"/>
                </a:moveTo>
                <a:lnTo>
                  <a:pt x="12700" y="38100"/>
                </a:lnTo>
                <a:lnTo>
                  <a:pt x="12700" y="63500"/>
                </a:lnTo>
                <a:lnTo>
                  <a:pt x="12700" y="95250"/>
                </a:lnTo>
                <a:lnTo>
                  <a:pt x="6350" y="120650"/>
                </a:lnTo>
                <a:lnTo>
                  <a:pt x="6350" y="146050"/>
                </a:lnTo>
                <a:lnTo>
                  <a:pt x="0" y="171450"/>
                </a:lnTo>
                <a:lnTo>
                  <a:pt x="0" y="190500"/>
                </a:lnTo>
                <a:lnTo>
                  <a:pt x="6350" y="209550"/>
                </a:lnTo>
                <a:lnTo>
                  <a:pt x="19050" y="2095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82" name="SMARTINK"/>
          <p:cNvSpPr/>
          <p:nvPr/>
        </p:nvSpPr>
        <p:spPr bwMode="auto">
          <a:xfrm>
            <a:off x="8274050" y="4540250"/>
            <a:ext cx="12701" cy="209551"/>
          </a:xfrm>
          <a:custGeom>
            <a:avLst/>
            <a:gdLst/>
            <a:ahLst/>
            <a:cxnLst/>
            <a:rect l="0" t="0" r="0" b="0"/>
            <a:pathLst>
              <a:path w="12701" h="209551">
                <a:moveTo>
                  <a:pt x="12700" y="0"/>
                </a:moveTo>
                <a:lnTo>
                  <a:pt x="6350" y="25400"/>
                </a:lnTo>
                <a:lnTo>
                  <a:pt x="6350" y="50800"/>
                </a:lnTo>
                <a:lnTo>
                  <a:pt x="6350" y="76200"/>
                </a:lnTo>
                <a:lnTo>
                  <a:pt x="6350" y="101600"/>
                </a:lnTo>
                <a:lnTo>
                  <a:pt x="6350" y="127000"/>
                </a:lnTo>
                <a:lnTo>
                  <a:pt x="6350" y="158750"/>
                </a:lnTo>
                <a:lnTo>
                  <a:pt x="0" y="190500"/>
                </a:lnTo>
                <a:lnTo>
                  <a:pt x="0" y="2095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83" name="SMARTINK"/>
          <p:cNvSpPr/>
          <p:nvPr/>
        </p:nvSpPr>
        <p:spPr bwMode="auto">
          <a:xfrm>
            <a:off x="8178800" y="4679950"/>
            <a:ext cx="95251" cy="25401"/>
          </a:xfrm>
          <a:custGeom>
            <a:avLst/>
            <a:gdLst/>
            <a:ahLst/>
            <a:cxnLst/>
            <a:rect l="0" t="0" r="0" b="0"/>
            <a:pathLst>
              <a:path w="95251" h="25401">
                <a:moveTo>
                  <a:pt x="0" y="25400"/>
                </a:moveTo>
                <a:lnTo>
                  <a:pt x="19050" y="6350"/>
                </a:lnTo>
                <a:lnTo>
                  <a:pt x="44450" y="0"/>
                </a:lnTo>
                <a:lnTo>
                  <a:pt x="76200" y="0"/>
                </a:lnTo>
                <a:lnTo>
                  <a:pt x="952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84" name="SMARTINK"/>
          <p:cNvSpPr/>
          <p:nvPr/>
        </p:nvSpPr>
        <p:spPr bwMode="auto">
          <a:xfrm>
            <a:off x="8312150" y="4724400"/>
            <a:ext cx="107951" cy="88901"/>
          </a:xfrm>
          <a:custGeom>
            <a:avLst/>
            <a:gdLst/>
            <a:ahLst/>
            <a:cxnLst/>
            <a:rect l="0" t="0" r="0" b="0"/>
            <a:pathLst>
              <a:path w="107951" h="88901">
                <a:moveTo>
                  <a:pt x="12700" y="0"/>
                </a:moveTo>
                <a:lnTo>
                  <a:pt x="38100" y="6350"/>
                </a:lnTo>
                <a:lnTo>
                  <a:pt x="44450" y="25400"/>
                </a:lnTo>
                <a:lnTo>
                  <a:pt x="25400" y="63500"/>
                </a:lnTo>
                <a:lnTo>
                  <a:pt x="0" y="88900"/>
                </a:lnTo>
                <a:lnTo>
                  <a:pt x="31750" y="88900"/>
                </a:lnTo>
                <a:lnTo>
                  <a:pt x="63500" y="88900"/>
                </a:lnTo>
                <a:lnTo>
                  <a:pt x="95250" y="88900"/>
                </a:lnTo>
                <a:lnTo>
                  <a:pt x="107950" y="88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85" name="SMARTINK"/>
          <p:cNvSpPr/>
          <p:nvPr/>
        </p:nvSpPr>
        <p:spPr bwMode="auto">
          <a:xfrm>
            <a:off x="8432800" y="4552950"/>
            <a:ext cx="120651" cy="190501"/>
          </a:xfrm>
          <a:custGeom>
            <a:avLst/>
            <a:gdLst/>
            <a:ahLst/>
            <a:cxnLst/>
            <a:rect l="0" t="0" r="0" b="0"/>
            <a:pathLst>
              <a:path w="120651" h="190501">
                <a:moveTo>
                  <a:pt x="114300" y="31750"/>
                </a:moveTo>
                <a:lnTo>
                  <a:pt x="95250" y="12700"/>
                </a:lnTo>
                <a:lnTo>
                  <a:pt x="82550" y="0"/>
                </a:lnTo>
                <a:lnTo>
                  <a:pt x="57150" y="6350"/>
                </a:lnTo>
                <a:lnTo>
                  <a:pt x="31750" y="25400"/>
                </a:lnTo>
                <a:lnTo>
                  <a:pt x="19050" y="44450"/>
                </a:lnTo>
                <a:lnTo>
                  <a:pt x="6350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0" y="146050"/>
                </a:lnTo>
                <a:lnTo>
                  <a:pt x="12700" y="171450"/>
                </a:lnTo>
                <a:lnTo>
                  <a:pt x="25400" y="184150"/>
                </a:lnTo>
                <a:lnTo>
                  <a:pt x="50800" y="190500"/>
                </a:lnTo>
                <a:lnTo>
                  <a:pt x="69850" y="190500"/>
                </a:lnTo>
                <a:lnTo>
                  <a:pt x="88900" y="184150"/>
                </a:lnTo>
                <a:lnTo>
                  <a:pt x="101600" y="177800"/>
                </a:lnTo>
                <a:lnTo>
                  <a:pt x="120650" y="152400"/>
                </a:lnTo>
                <a:lnTo>
                  <a:pt x="120650" y="127000"/>
                </a:lnTo>
                <a:lnTo>
                  <a:pt x="120650" y="101600"/>
                </a:lnTo>
                <a:lnTo>
                  <a:pt x="114300" y="76200"/>
                </a:lnTo>
                <a:lnTo>
                  <a:pt x="101600" y="50800"/>
                </a:lnTo>
                <a:lnTo>
                  <a:pt x="88900" y="31750"/>
                </a:lnTo>
                <a:lnTo>
                  <a:pt x="76200" y="25400"/>
                </a:lnTo>
                <a:lnTo>
                  <a:pt x="50800" y="12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86" name="SMARTINK"/>
          <p:cNvSpPr/>
          <p:nvPr/>
        </p:nvSpPr>
        <p:spPr bwMode="auto">
          <a:xfrm>
            <a:off x="8636000" y="4521200"/>
            <a:ext cx="82551" cy="234951"/>
          </a:xfrm>
          <a:custGeom>
            <a:avLst/>
            <a:gdLst/>
            <a:ahLst/>
            <a:cxnLst/>
            <a:rect l="0" t="0" r="0" b="0"/>
            <a:pathLst>
              <a:path w="82551" h="234951">
                <a:moveTo>
                  <a:pt x="82550" y="12700"/>
                </a:moveTo>
                <a:lnTo>
                  <a:pt x="76200" y="0"/>
                </a:lnTo>
                <a:lnTo>
                  <a:pt x="50800" y="25400"/>
                </a:lnTo>
                <a:lnTo>
                  <a:pt x="38100" y="44450"/>
                </a:lnTo>
                <a:lnTo>
                  <a:pt x="25400" y="76200"/>
                </a:lnTo>
                <a:lnTo>
                  <a:pt x="19050" y="88900"/>
                </a:lnTo>
                <a:lnTo>
                  <a:pt x="12700" y="107950"/>
                </a:lnTo>
                <a:lnTo>
                  <a:pt x="6350" y="139700"/>
                </a:lnTo>
                <a:lnTo>
                  <a:pt x="0" y="165100"/>
                </a:lnTo>
                <a:lnTo>
                  <a:pt x="0" y="190500"/>
                </a:lnTo>
                <a:lnTo>
                  <a:pt x="0" y="209550"/>
                </a:lnTo>
                <a:lnTo>
                  <a:pt x="6350" y="222250"/>
                </a:lnTo>
                <a:lnTo>
                  <a:pt x="19050" y="2349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87" name="SMARTINK"/>
          <p:cNvSpPr/>
          <p:nvPr/>
        </p:nvSpPr>
        <p:spPr bwMode="auto">
          <a:xfrm>
            <a:off x="8737600" y="4527550"/>
            <a:ext cx="76201" cy="196851"/>
          </a:xfrm>
          <a:custGeom>
            <a:avLst/>
            <a:gdLst/>
            <a:ahLst/>
            <a:cxnLst/>
            <a:rect l="0" t="0" r="0" b="0"/>
            <a:pathLst>
              <a:path w="76201" h="196851">
                <a:moveTo>
                  <a:pt x="0" y="184150"/>
                </a:moveTo>
                <a:lnTo>
                  <a:pt x="25400" y="158750"/>
                </a:lnTo>
                <a:lnTo>
                  <a:pt x="38100" y="139700"/>
                </a:lnTo>
                <a:lnTo>
                  <a:pt x="50800" y="114300"/>
                </a:lnTo>
                <a:lnTo>
                  <a:pt x="63500" y="88900"/>
                </a:lnTo>
                <a:lnTo>
                  <a:pt x="69850" y="57150"/>
                </a:lnTo>
                <a:lnTo>
                  <a:pt x="69850" y="31750"/>
                </a:lnTo>
                <a:lnTo>
                  <a:pt x="76200" y="19050"/>
                </a:lnTo>
                <a:lnTo>
                  <a:pt x="69850" y="0"/>
                </a:lnTo>
                <a:lnTo>
                  <a:pt x="50800" y="12700"/>
                </a:lnTo>
                <a:lnTo>
                  <a:pt x="44450" y="31750"/>
                </a:lnTo>
                <a:lnTo>
                  <a:pt x="31750" y="57150"/>
                </a:lnTo>
                <a:lnTo>
                  <a:pt x="25400" y="82550"/>
                </a:lnTo>
                <a:lnTo>
                  <a:pt x="25400" y="107950"/>
                </a:lnTo>
                <a:lnTo>
                  <a:pt x="31750" y="133350"/>
                </a:lnTo>
                <a:lnTo>
                  <a:pt x="38100" y="158750"/>
                </a:lnTo>
                <a:lnTo>
                  <a:pt x="44450" y="177800"/>
                </a:lnTo>
                <a:lnTo>
                  <a:pt x="63500" y="1968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88" name="SMARTINK"/>
          <p:cNvSpPr/>
          <p:nvPr/>
        </p:nvSpPr>
        <p:spPr bwMode="auto">
          <a:xfrm>
            <a:off x="8864600" y="4514850"/>
            <a:ext cx="57151" cy="304801"/>
          </a:xfrm>
          <a:custGeom>
            <a:avLst/>
            <a:gdLst/>
            <a:ahLst/>
            <a:cxnLst/>
            <a:rect l="0" t="0" r="0" b="0"/>
            <a:pathLst>
              <a:path w="57151" h="304801">
                <a:moveTo>
                  <a:pt x="12700" y="0"/>
                </a:moveTo>
                <a:lnTo>
                  <a:pt x="25400" y="25400"/>
                </a:lnTo>
                <a:lnTo>
                  <a:pt x="31750" y="44450"/>
                </a:lnTo>
                <a:lnTo>
                  <a:pt x="38100" y="63500"/>
                </a:lnTo>
                <a:lnTo>
                  <a:pt x="44450" y="82550"/>
                </a:lnTo>
                <a:lnTo>
                  <a:pt x="44450" y="101600"/>
                </a:lnTo>
                <a:lnTo>
                  <a:pt x="50800" y="120650"/>
                </a:lnTo>
                <a:lnTo>
                  <a:pt x="57150" y="139700"/>
                </a:lnTo>
                <a:lnTo>
                  <a:pt x="57150" y="158750"/>
                </a:lnTo>
                <a:lnTo>
                  <a:pt x="57150" y="177800"/>
                </a:lnTo>
                <a:lnTo>
                  <a:pt x="57150" y="196850"/>
                </a:lnTo>
                <a:lnTo>
                  <a:pt x="50800" y="215900"/>
                </a:lnTo>
                <a:lnTo>
                  <a:pt x="44450" y="247650"/>
                </a:lnTo>
                <a:lnTo>
                  <a:pt x="25400" y="273050"/>
                </a:lnTo>
                <a:lnTo>
                  <a:pt x="0" y="3048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89" name="SMARTINK"/>
          <p:cNvSpPr/>
          <p:nvPr/>
        </p:nvSpPr>
        <p:spPr bwMode="auto">
          <a:xfrm>
            <a:off x="387350" y="5283200"/>
            <a:ext cx="228601" cy="12701"/>
          </a:xfrm>
          <a:custGeom>
            <a:avLst/>
            <a:gdLst/>
            <a:ahLst/>
            <a:cxnLst/>
            <a:rect l="0" t="0" r="0" b="0"/>
            <a:pathLst>
              <a:path w="228601" h="12701">
                <a:moveTo>
                  <a:pt x="0" y="6350"/>
                </a:moveTo>
                <a:lnTo>
                  <a:pt x="19050" y="12700"/>
                </a:lnTo>
                <a:lnTo>
                  <a:pt x="50800" y="12700"/>
                </a:lnTo>
                <a:lnTo>
                  <a:pt x="76200" y="12700"/>
                </a:lnTo>
                <a:lnTo>
                  <a:pt x="107950" y="12700"/>
                </a:lnTo>
                <a:lnTo>
                  <a:pt x="133350" y="12700"/>
                </a:lnTo>
                <a:lnTo>
                  <a:pt x="165100" y="6350"/>
                </a:lnTo>
                <a:lnTo>
                  <a:pt x="190500" y="0"/>
                </a:lnTo>
                <a:lnTo>
                  <a:pt x="222250" y="0"/>
                </a:lnTo>
                <a:lnTo>
                  <a:pt x="228600" y="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90" name="SMARTINK"/>
          <p:cNvSpPr/>
          <p:nvPr/>
        </p:nvSpPr>
        <p:spPr bwMode="auto">
          <a:xfrm>
            <a:off x="514350" y="5295900"/>
            <a:ext cx="6351" cy="228601"/>
          </a:xfrm>
          <a:custGeom>
            <a:avLst/>
            <a:gdLst/>
            <a:ahLst/>
            <a:cxnLst/>
            <a:rect l="0" t="0" r="0" b="0"/>
            <a:pathLst>
              <a:path w="6351" h="228601">
                <a:moveTo>
                  <a:pt x="0" y="0"/>
                </a:moveTo>
                <a:lnTo>
                  <a:pt x="0" y="25400"/>
                </a:lnTo>
                <a:lnTo>
                  <a:pt x="0" y="44450"/>
                </a:lnTo>
                <a:lnTo>
                  <a:pt x="6350" y="69850"/>
                </a:lnTo>
                <a:lnTo>
                  <a:pt x="6350" y="101600"/>
                </a:lnTo>
                <a:lnTo>
                  <a:pt x="6350" y="127000"/>
                </a:lnTo>
                <a:lnTo>
                  <a:pt x="6350" y="152400"/>
                </a:lnTo>
                <a:lnTo>
                  <a:pt x="6350" y="177800"/>
                </a:lnTo>
                <a:lnTo>
                  <a:pt x="6350" y="209550"/>
                </a:lnTo>
                <a:lnTo>
                  <a:pt x="6350" y="22860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91" name="SMARTINK"/>
          <p:cNvSpPr/>
          <p:nvPr/>
        </p:nvSpPr>
        <p:spPr bwMode="auto">
          <a:xfrm>
            <a:off x="584200" y="5397500"/>
            <a:ext cx="69851" cy="101601"/>
          </a:xfrm>
          <a:custGeom>
            <a:avLst/>
            <a:gdLst/>
            <a:ahLst/>
            <a:cxnLst/>
            <a:rect l="0" t="0" r="0" b="0"/>
            <a:pathLst>
              <a:path w="69851" h="101601">
                <a:moveTo>
                  <a:pt x="50800" y="0"/>
                </a:moveTo>
                <a:lnTo>
                  <a:pt x="31750" y="25400"/>
                </a:lnTo>
                <a:lnTo>
                  <a:pt x="19050" y="50800"/>
                </a:lnTo>
                <a:lnTo>
                  <a:pt x="12700" y="69850"/>
                </a:lnTo>
                <a:lnTo>
                  <a:pt x="19050" y="95250"/>
                </a:lnTo>
                <a:lnTo>
                  <a:pt x="38100" y="101600"/>
                </a:lnTo>
                <a:lnTo>
                  <a:pt x="50800" y="95250"/>
                </a:lnTo>
                <a:lnTo>
                  <a:pt x="69850" y="76200"/>
                </a:lnTo>
                <a:lnTo>
                  <a:pt x="69850" y="50800"/>
                </a:lnTo>
                <a:lnTo>
                  <a:pt x="63500" y="31750"/>
                </a:lnTo>
                <a:lnTo>
                  <a:pt x="44450" y="19050"/>
                </a:lnTo>
                <a:lnTo>
                  <a:pt x="0" y="19050"/>
                </a:lnTo>
                <a:lnTo>
                  <a:pt x="0" y="2540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92" name="SMARTINK"/>
          <p:cNvSpPr/>
          <p:nvPr/>
        </p:nvSpPr>
        <p:spPr bwMode="auto">
          <a:xfrm>
            <a:off x="717550" y="5302250"/>
            <a:ext cx="50801" cy="215901"/>
          </a:xfrm>
          <a:custGeom>
            <a:avLst/>
            <a:gdLst/>
            <a:ahLst/>
            <a:cxnLst/>
            <a:rect l="0" t="0" r="0" b="0"/>
            <a:pathLst>
              <a:path w="50801" h="215901">
                <a:moveTo>
                  <a:pt x="19050" y="0"/>
                </a:moveTo>
                <a:lnTo>
                  <a:pt x="12700" y="31750"/>
                </a:lnTo>
                <a:lnTo>
                  <a:pt x="6350" y="63500"/>
                </a:lnTo>
                <a:lnTo>
                  <a:pt x="0" y="76200"/>
                </a:lnTo>
                <a:lnTo>
                  <a:pt x="0" y="95250"/>
                </a:lnTo>
                <a:lnTo>
                  <a:pt x="0" y="139700"/>
                </a:lnTo>
                <a:lnTo>
                  <a:pt x="0" y="171450"/>
                </a:lnTo>
                <a:lnTo>
                  <a:pt x="6350" y="190500"/>
                </a:lnTo>
                <a:lnTo>
                  <a:pt x="12700" y="203200"/>
                </a:lnTo>
                <a:lnTo>
                  <a:pt x="25400" y="209550"/>
                </a:lnTo>
                <a:lnTo>
                  <a:pt x="50800" y="21590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93" name="SMARTINK"/>
          <p:cNvSpPr/>
          <p:nvPr/>
        </p:nvSpPr>
        <p:spPr bwMode="auto">
          <a:xfrm>
            <a:off x="679450" y="5391150"/>
            <a:ext cx="120651" cy="6351"/>
          </a:xfrm>
          <a:custGeom>
            <a:avLst/>
            <a:gdLst/>
            <a:ahLst/>
            <a:cxnLst/>
            <a:rect l="0" t="0" r="0" b="0"/>
            <a:pathLst>
              <a:path w="120651" h="6351">
                <a:moveTo>
                  <a:pt x="0" y="6350"/>
                </a:moveTo>
                <a:lnTo>
                  <a:pt x="19050" y="6350"/>
                </a:lnTo>
                <a:lnTo>
                  <a:pt x="44450" y="0"/>
                </a:lnTo>
                <a:lnTo>
                  <a:pt x="76200" y="0"/>
                </a:lnTo>
                <a:lnTo>
                  <a:pt x="107950" y="0"/>
                </a:lnTo>
                <a:lnTo>
                  <a:pt x="120650" y="635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94" name="SMARTINK"/>
          <p:cNvSpPr/>
          <p:nvPr/>
        </p:nvSpPr>
        <p:spPr bwMode="auto">
          <a:xfrm>
            <a:off x="781050" y="5384800"/>
            <a:ext cx="146051" cy="107951"/>
          </a:xfrm>
          <a:custGeom>
            <a:avLst/>
            <a:gdLst/>
            <a:ahLst/>
            <a:cxnLst/>
            <a:rect l="0" t="0" r="0" b="0"/>
            <a:pathLst>
              <a:path w="146051" h="107951">
                <a:moveTo>
                  <a:pt x="76200" y="0"/>
                </a:moveTo>
                <a:lnTo>
                  <a:pt x="63500" y="6350"/>
                </a:lnTo>
                <a:lnTo>
                  <a:pt x="44450" y="19050"/>
                </a:lnTo>
                <a:lnTo>
                  <a:pt x="25400" y="44450"/>
                </a:lnTo>
                <a:lnTo>
                  <a:pt x="6350" y="76200"/>
                </a:lnTo>
                <a:lnTo>
                  <a:pt x="0" y="88900"/>
                </a:lnTo>
                <a:lnTo>
                  <a:pt x="0" y="107950"/>
                </a:lnTo>
                <a:lnTo>
                  <a:pt x="19050" y="107950"/>
                </a:lnTo>
                <a:lnTo>
                  <a:pt x="44450" y="95250"/>
                </a:lnTo>
                <a:lnTo>
                  <a:pt x="63500" y="69850"/>
                </a:lnTo>
                <a:lnTo>
                  <a:pt x="76200" y="50800"/>
                </a:lnTo>
                <a:lnTo>
                  <a:pt x="88900" y="76200"/>
                </a:lnTo>
                <a:lnTo>
                  <a:pt x="95250" y="95250"/>
                </a:lnTo>
                <a:lnTo>
                  <a:pt x="107950" y="101600"/>
                </a:lnTo>
                <a:lnTo>
                  <a:pt x="139700" y="82550"/>
                </a:lnTo>
                <a:lnTo>
                  <a:pt x="146050" y="8255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95" name="SMARTINK"/>
          <p:cNvSpPr/>
          <p:nvPr/>
        </p:nvSpPr>
        <p:spPr bwMode="auto">
          <a:xfrm>
            <a:off x="946150" y="5283200"/>
            <a:ext cx="44451" cy="215901"/>
          </a:xfrm>
          <a:custGeom>
            <a:avLst/>
            <a:gdLst/>
            <a:ahLst/>
            <a:cxnLst/>
            <a:rect l="0" t="0" r="0" b="0"/>
            <a:pathLst>
              <a:path w="44451" h="215901">
                <a:moveTo>
                  <a:pt x="25400" y="12700"/>
                </a:moveTo>
                <a:lnTo>
                  <a:pt x="19050" y="0"/>
                </a:lnTo>
                <a:lnTo>
                  <a:pt x="0" y="31750"/>
                </a:lnTo>
                <a:lnTo>
                  <a:pt x="0" y="57150"/>
                </a:lnTo>
                <a:lnTo>
                  <a:pt x="0" y="88900"/>
                </a:lnTo>
                <a:lnTo>
                  <a:pt x="0" y="120650"/>
                </a:lnTo>
                <a:lnTo>
                  <a:pt x="0" y="146050"/>
                </a:lnTo>
                <a:lnTo>
                  <a:pt x="6350" y="165100"/>
                </a:lnTo>
                <a:lnTo>
                  <a:pt x="12700" y="196850"/>
                </a:lnTo>
                <a:lnTo>
                  <a:pt x="44450" y="21590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96" name="SMARTINK"/>
          <p:cNvSpPr/>
          <p:nvPr/>
        </p:nvSpPr>
        <p:spPr bwMode="auto">
          <a:xfrm>
            <a:off x="406400" y="5588000"/>
            <a:ext cx="685801" cy="50801"/>
          </a:xfrm>
          <a:custGeom>
            <a:avLst/>
            <a:gdLst/>
            <a:ahLst/>
            <a:cxnLst/>
            <a:rect l="0" t="0" r="0" b="0"/>
            <a:pathLst>
              <a:path w="685801" h="50801">
                <a:moveTo>
                  <a:pt x="0" y="50800"/>
                </a:moveTo>
                <a:lnTo>
                  <a:pt x="31750" y="44450"/>
                </a:lnTo>
                <a:lnTo>
                  <a:pt x="63500" y="38100"/>
                </a:lnTo>
                <a:lnTo>
                  <a:pt x="95250" y="38100"/>
                </a:lnTo>
                <a:lnTo>
                  <a:pt x="120650" y="31750"/>
                </a:lnTo>
                <a:lnTo>
                  <a:pt x="146050" y="31750"/>
                </a:lnTo>
                <a:lnTo>
                  <a:pt x="171450" y="31750"/>
                </a:lnTo>
                <a:lnTo>
                  <a:pt x="203200" y="25400"/>
                </a:lnTo>
                <a:lnTo>
                  <a:pt x="228600" y="25400"/>
                </a:lnTo>
                <a:lnTo>
                  <a:pt x="260350" y="19050"/>
                </a:lnTo>
                <a:lnTo>
                  <a:pt x="292100" y="12700"/>
                </a:lnTo>
                <a:lnTo>
                  <a:pt x="330200" y="12700"/>
                </a:lnTo>
                <a:lnTo>
                  <a:pt x="361950" y="6350"/>
                </a:lnTo>
                <a:lnTo>
                  <a:pt x="393700" y="6350"/>
                </a:lnTo>
                <a:lnTo>
                  <a:pt x="431800" y="6350"/>
                </a:lnTo>
                <a:lnTo>
                  <a:pt x="463550" y="6350"/>
                </a:lnTo>
                <a:lnTo>
                  <a:pt x="495300" y="0"/>
                </a:lnTo>
                <a:lnTo>
                  <a:pt x="527050" y="0"/>
                </a:lnTo>
                <a:lnTo>
                  <a:pt x="552450" y="0"/>
                </a:lnTo>
                <a:lnTo>
                  <a:pt x="577850" y="0"/>
                </a:lnTo>
                <a:lnTo>
                  <a:pt x="603250" y="0"/>
                </a:lnTo>
                <a:lnTo>
                  <a:pt x="622300" y="0"/>
                </a:lnTo>
                <a:lnTo>
                  <a:pt x="654050" y="0"/>
                </a:lnTo>
                <a:lnTo>
                  <a:pt x="685800" y="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97" name="SMARTINK"/>
          <p:cNvSpPr/>
          <p:nvPr/>
        </p:nvSpPr>
        <p:spPr bwMode="auto">
          <a:xfrm>
            <a:off x="1066800" y="5334000"/>
            <a:ext cx="1" cy="12701"/>
          </a:xfrm>
          <a:custGeom>
            <a:avLst/>
            <a:gdLst/>
            <a:ahLst/>
            <a:cxnLst/>
            <a:rect l="0" t="0" r="0" b="0"/>
            <a:pathLst>
              <a:path w="1" h="12701">
                <a:moveTo>
                  <a:pt x="0" y="0"/>
                </a:moveTo>
                <a:lnTo>
                  <a:pt x="0" y="12700"/>
                </a:lnTo>
              </a:path>
            </a:pathLst>
          </a:cu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98" name="SMARTINK"/>
          <p:cNvSpPr/>
          <p:nvPr/>
        </p:nvSpPr>
        <p:spPr bwMode="auto">
          <a:xfrm>
            <a:off x="1092200" y="5499100"/>
            <a:ext cx="6351" cy="1"/>
          </a:xfrm>
          <a:custGeom>
            <a:avLst/>
            <a:gdLst/>
            <a:ahLst/>
            <a:cxnLst/>
            <a:rect l="0" t="0" r="0" b="0"/>
            <a:pathLst>
              <a:path w="6351" h="1">
                <a:moveTo>
                  <a:pt x="6350" y="0"/>
                </a:moveTo>
                <a:lnTo>
                  <a:pt x="0" y="0"/>
                </a:lnTo>
              </a:path>
            </a:pathLst>
          </a:cu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799" name="SMARTINK"/>
          <p:cNvSpPr/>
          <p:nvPr/>
        </p:nvSpPr>
        <p:spPr bwMode="auto">
          <a:xfrm>
            <a:off x="1308100" y="5308600"/>
            <a:ext cx="25401" cy="234951"/>
          </a:xfrm>
          <a:custGeom>
            <a:avLst/>
            <a:gdLst/>
            <a:ahLst/>
            <a:cxnLst/>
            <a:rect l="0" t="0" r="0" b="0"/>
            <a:pathLst>
              <a:path w="25401" h="234951">
                <a:moveTo>
                  <a:pt x="0" y="0"/>
                </a:moveTo>
                <a:lnTo>
                  <a:pt x="6350" y="19050"/>
                </a:lnTo>
                <a:lnTo>
                  <a:pt x="12700" y="50800"/>
                </a:lnTo>
                <a:lnTo>
                  <a:pt x="12700" y="76200"/>
                </a:lnTo>
                <a:lnTo>
                  <a:pt x="19050" y="101600"/>
                </a:lnTo>
                <a:lnTo>
                  <a:pt x="19050" y="127000"/>
                </a:lnTo>
                <a:lnTo>
                  <a:pt x="19050" y="152400"/>
                </a:lnTo>
                <a:lnTo>
                  <a:pt x="19050" y="177800"/>
                </a:lnTo>
                <a:lnTo>
                  <a:pt x="19050" y="203200"/>
                </a:lnTo>
                <a:lnTo>
                  <a:pt x="25400" y="2349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00" name="SMARTINK"/>
          <p:cNvSpPr/>
          <p:nvPr/>
        </p:nvSpPr>
        <p:spPr bwMode="auto">
          <a:xfrm>
            <a:off x="1327150" y="5340350"/>
            <a:ext cx="120651" cy="158751"/>
          </a:xfrm>
          <a:custGeom>
            <a:avLst/>
            <a:gdLst/>
            <a:ahLst/>
            <a:cxnLst/>
            <a:rect l="0" t="0" r="0" b="0"/>
            <a:pathLst>
              <a:path w="120651" h="158751">
                <a:moveTo>
                  <a:pt x="114300" y="0"/>
                </a:moveTo>
                <a:lnTo>
                  <a:pt x="101600" y="19050"/>
                </a:lnTo>
                <a:lnTo>
                  <a:pt x="82550" y="44450"/>
                </a:lnTo>
                <a:lnTo>
                  <a:pt x="57150" y="76200"/>
                </a:lnTo>
                <a:lnTo>
                  <a:pt x="25400" y="101600"/>
                </a:lnTo>
                <a:lnTo>
                  <a:pt x="12700" y="107950"/>
                </a:lnTo>
                <a:lnTo>
                  <a:pt x="0" y="114300"/>
                </a:lnTo>
                <a:lnTo>
                  <a:pt x="25400" y="120650"/>
                </a:lnTo>
                <a:lnTo>
                  <a:pt x="50800" y="127000"/>
                </a:lnTo>
                <a:lnTo>
                  <a:pt x="76200" y="139700"/>
                </a:lnTo>
                <a:lnTo>
                  <a:pt x="107950" y="152400"/>
                </a:lnTo>
                <a:lnTo>
                  <a:pt x="120650" y="1587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01" name="SMARTINK"/>
          <p:cNvSpPr/>
          <p:nvPr/>
        </p:nvSpPr>
        <p:spPr bwMode="auto">
          <a:xfrm>
            <a:off x="1504950" y="5207000"/>
            <a:ext cx="19051" cy="158751"/>
          </a:xfrm>
          <a:custGeom>
            <a:avLst/>
            <a:gdLst/>
            <a:ahLst/>
            <a:cxnLst/>
            <a:rect l="0" t="0" r="0" b="0"/>
            <a:pathLst>
              <a:path w="19051" h="158751">
                <a:moveTo>
                  <a:pt x="0" y="0"/>
                </a:moveTo>
                <a:lnTo>
                  <a:pt x="6350" y="12700"/>
                </a:lnTo>
                <a:lnTo>
                  <a:pt x="12700" y="38100"/>
                </a:lnTo>
                <a:lnTo>
                  <a:pt x="12700" y="69850"/>
                </a:lnTo>
                <a:lnTo>
                  <a:pt x="12700" y="95250"/>
                </a:lnTo>
                <a:lnTo>
                  <a:pt x="12700" y="120650"/>
                </a:lnTo>
                <a:lnTo>
                  <a:pt x="12700" y="152400"/>
                </a:lnTo>
                <a:lnTo>
                  <a:pt x="19050" y="1587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02" name="SMARTINK"/>
          <p:cNvSpPr/>
          <p:nvPr/>
        </p:nvSpPr>
        <p:spPr bwMode="auto">
          <a:xfrm>
            <a:off x="1435100" y="5264150"/>
            <a:ext cx="171451" cy="6351"/>
          </a:xfrm>
          <a:custGeom>
            <a:avLst/>
            <a:gdLst/>
            <a:ahLst/>
            <a:cxnLst/>
            <a:rect l="0" t="0" r="0" b="0"/>
            <a:pathLst>
              <a:path w="171451" h="6351">
                <a:moveTo>
                  <a:pt x="0" y="6350"/>
                </a:moveTo>
                <a:lnTo>
                  <a:pt x="19050" y="6350"/>
                </a:lnTo>
                <a:lnTo>
                  <a:pt x="44450" y="6350"/>
                </a:lnTo>
                <a:lnTo>
                  <a:pt x="76200" y="6350"/>
                </a:lnTo>
                <a:lnTo>
                  <a:pt x="107950" y="6350"/>
                </a:lnTo>
                <a:lnTo>
                  <a:pt x="133350" y="0"/>
                </a:lnTo>
                <a:lnTo>
                  <a:pt x="165100" y="0"/>
                </a:lnTo>
                <a:lnTo>
                  <a:pt x="1714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03" name="SMARTINK"/>
          <p:cNvSpPr/>
          <p:nvPr/>
        </p:nvSpPr>
        <p:spPr bwMode="auto">
          <a:xfrm>
            <a:off x="1631950" y="5314950"/>
            <a:ext cx="38101" cy="196851"/>
          </a:xfrm>
          <a:custGeom>
            <a:avLst/>
            <a:gdLst/>
            <a:ahLst/>
            <a:cxnLst/>
            <a:rect l="0" t="0" r="0" b="0"/>
            <a:pathLst>
              <a:path w="38101" h="196851">
                <a:moveTo>
                  <a:pt x="38100" y="0"/>
                </a:moveTo>
                <a:lnTo>
                  <a:pt x="25400" y="25400"/>
                </a:lnTo>
                <a:lnTo>
                  <a:pt x="19050" y="50800"/>
                </a:lnTo>
                <a:lnTo>
                  <a:pt x="12700" y="69850"/>
                </a:lnTo>
                <a:lnTo>
                  <a:pt x="6350" y="95250"/>
                </a:lnTo>
                <a:lnTo>
                  <a:pt x="6350" y="114300"/>
                </a:lnTo>
                <a:lnTo>
                  <a:pt x="0" y="146050"/>
                </a:lnTo>
                <a:lnTo>
                  <a:pt x="0" y="171450"/>
                </a:lnTo>
                <a:lnTo>
                  <a:pt x="12700" y="1968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04" name="SMARTINK"/>
          <p:cNvSpPr/>
          <p:nvPr/>
        </p:nvSpPr>
        <p:spPr bwMode="auto">
          <a:xfrm>
            <a:off x="1727200" y="5410200"/>
            <a:ext cx="184151" cy="146051"/>
          </a:xfrm>
          <a:custGeom>
            <a:avLst/>
            <a:gdLst/>
            <a:ahLst/>
            <a:cxnLst/>
            <a:rect l="0" t="0" r="0" b="0"/>
            <a:pathLst>
              <a:path w="184151" h="146051">
                <a:moveTo>
                  <a:pt x="50800" y="12700"/>
                </a:moveTo>
                <a:lnTo>
                  <a:pt x="44450" y="0"/>
                </a:lnTo>
                <a:lnTo>
                  <a:pt x="31750" y="6350"/>
                </a:lnTo>
                <a:lnTo>
                  <a:pt x="19050" y="12700"/>
                </a:lnTo>
                <a:lnTo>
                  <a:pt x="0" y="44450"/>
                </a:lnTo>
                <a:lnTo>
                  <a:pt x="12700" y="50800"/>
                </a:lnTo>
                <a:lnTo>
                  <a:pt x="31750" y="44450"/>
                </a:lnTo>
                <a:lnTo>
                  <a:pt x="44450" y="31750"/>
                </a:lnTo>
                <a:lnTo>
                  <a:pt x="57150" y="19050"/>
                </a:lnTo>
                <a:lnTo>
                  <a:pt x="50800" y="6350"/>
                </a:lnTo>
                <a:lnTo>
                  <a:pt x="44450" y="19050"/>
                </a:lnTo>
                <a:lnTo>
                  <a:pt x="38100" y="31750"/>
                </a:lnTo>
                <a:lnTo>
                  <a:pt x="57150" y="44450"/>
                </a:lnTo>
                <a:lnTo>
                  <a:pt x="88900" y="38100"/>
                </a:lnTo>
                <a:lnTo>
                  <a:pt x="114300" y="25400"/>
                </a:lnTo>
                <a:lnTo>
                  <a:pt x="133350" y="12700"/>
                </a:lnTo>
                <a:lnTo>
                  <a:pt x="120650" y="6350"/>
                </a:lnTo>
                <a:lnTo>
                  <a:pt x="101600" y="19050"/>
                </a:lnTo>
                <a:lnTo>
                  <a:pt x="88900" y="38100"/>
                </a:lnTo>
                <a:lnTo>
                  <a:pt x="95250" y="50800"/>
                </a:lnTo>
                <a:lnTo>
                  <a:pt x="114300" y="44450"/>
                </a:lnTo>
                <a:lnTo>
                  <a:pt x="127000" y="38100"/>
                </a:lnTo>
                <a:lnTo>
                  <a:pt x="127000" y="63500"/>
                </a:lnTo>
                <a:lnTo>
                  <a:pt x="127000" y="88900"/>
                </a:lnTo>
                <a:lnTo>
                  <a:pt x="127000" y="114300"/>
                </a:lnTo>
                <a:lnTo>
                  <a:pt x="133350" y="139700"/>
                </a:lnTo>
                <a:lnTo>
                  <a:pt x="146050" y="146050"/>
                </a:lnTo>
                <a:lnTo>
                  <a:pt x="158750" y="139700"/>
                </a:lnTo>
                <a:lnTo>
                  <a:pt x="171450" y="114300"/>
                </a:lnTo>
                <a:lnTo>
                  <a:pt x="177800" y="82550"/>
                </a:lnTo>
                <a:lnTo>
                  <a:pt x="184150" y="698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05" name="SMARTINK"/>
          <p:cNvSpPr/>
          <p:nvPr/>
        </p:nvSpPr>
        <p:spPr bwMode="auto">
          <a:xfrm>
            <a:off x="1905000" y="5289550"/>
            <a:ext cx="63501" cy="228601"/>
          </a:xfrm>
          <a:custGeom>
            <a:avLst/>
            <a:gdLst/>
            <a:ahLst/>
            <a:cxnLst/>
            <a:rect l="0" t="0" r="0" b="0"/>
            <a:pathLst>
              <a:path w="63501" h="228601">
                <a:moveTo>
                  <a:pt x="0" y="0"/>
                </a:moveTo>
                <a:lnTo>
                  <a:pt x="25400" y="12700"/>
                </a:lnTo>
                <a:lnTo>
                  <a:pt x="38100" y="31750"/>
                </a:lnTo>
                <a:lnTo>
                  <a:pt x="50800" y="57150"/>
                </a:lnTo>
                <a:lnTo>
                  <a:pt x="57150" y="82550"/>
                </a:lnTo>
                <a:lnTo>
                  <a:pt x="63500" y="114300"/>
                </a:lnTo>
                <a:lnTo>
                  <a:pt x="63500" y="139700"/>
                </a:lnTo>
                <a:lnTo>
                  <a:pt x="57150" y="165100"/>
                </a:lnTo>
                <a:lnTo>
                  <a:pt x="50800" y="196850"/>
                </a:lnTo>
                <a:lnTo>
                  <a:pt x="44450" y="2286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06" name="SMARTINK"/>
          <p:cNvSpPr/>
          <p:nvPr/>
        </p:nvSpPr>
        <p:spPr bwMode="auto">
          <a:xfrm>
            <a:off x="2159000" y="5276850"/>
            <a:ext cx="19051" cy="209551"/>
          </a:xfrm>
          <a:custGeom>
            <a:avLst/>
            <a:gdLst/>
            <a:ahLst/>
            <a:cxnLst/>
            <a:rect l="0" t="0" r="0" b="0"/>
            <a:pathLst>
              <a:path w="19051" h="209551">
                <a:moveTo>
                  <a:pt x="0" y="0"/>
                </a:moveTo>
                <a:lnTo>
                  <a:pt x="0" y="25400"/>
                </a:lnTo>
                <a:lnTo>
                  <a:pt x="12700" y="57150"/>
                </a:lnTo>
                <a:lnTo>
                  <a:pt x="19050" y="82550"/>
                </a:lnTo>
                <a:lnTo>
                  <a:pt x="19050" y="107950"/>
                </a:lnTo>
                <a:lnTo>
                  <a:pt x="19050" y="133350"/>
                </a:lnTo>
                <a:lnTo>
                  <a:pt x="19050" y="165100"/>
                </a:lnTo>
                <a:lnTo>
                  <a:pt x="19050" y="190500"/>
                </a:lnTo>
                <a:lnTo>
                  <a:pt x="12700" y="203200"/>
                </a:lnTo>
                <a:lnTo>
                  <a:pt x="6350" y="2095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07" name="SMARTINK"/>
          <p:cNvSpPr/>
          <p:nvPr/>
        </p:nvSpPr>
        <p:spPr bwMode="auto">
          <a:xfrm>
            <a:off x="2082800" y="5372100"/>
            <a:ext cx="196851" cy="6351"/>
          </a:xfrm>
          <a:custGeom>
            <a:avLst/>
            <a:gdLst/>
            <a:ahLst/>
            <a:cxnLst/>
            <a:rect l="0" t="0" r="0" b="0"/>
            <a:pathLst>
              <a:path w="196851" h="6351">
                <a:moveTo>
                  <a:pt x="0" y="6350"/>
                </a:moveTo>
                <a:lnTo>
                  <a:pt x="31750" y="6350"/>
                </a:lnTo>
                <a:lnTo>
                  <a:pt x="57150" y="6350"/>
                </a:lnTo>
                <a:lnTo>
                  <a:pt x="82550" y="6350"/>
                </a:lnTo>
                <a:lnTo>
                  <a:pt x="107950" y="6350"/>
                </a:lnTo>
                <a:lnTo>
                  <a:pt x="133350" y="6350"/>
                </a:lnTo>
                <a:lnTo>
                  <a:pt x="158750" y="6350"/>
                </a:lnTo>
                <a:lnTo>
                  <a:pt x="184150" y="0"/>
                </a:lnTo>
                <a:lnTo>
                  <a:pt x="19685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08" name="SMARTINK"/>
          <p:cNvSpPr/>
          <p:nvPr/>
        </p:nvSpPr>
        <p:spPr bwMode="auto">
          <a:xfrm>
            <a:off x="2432050" y="5289550"/>
            <a:ext cx="107951" cy="177801"/>
          </a:xfrm>
          <a:custGeom>
            <a:avLst/>
            <a:gdLst/>
            <a:ahLst/>
            <a:cxnLst/>
            <a:rect l="0" t="0" r="0" b="0"/>
            <a:pathLst>
              <a:path w="107951" h="177801">
                <a:moveTo>
                  <a:pt x="57150" y="12700"/>
                </a:moveTo>
                <a:lnTo>
                  <a:pt x="50800" y="0"/>
                </a:lnTo>
                <a:lnTo>
                  <a:pt x="31750" y="12700"/>
                </a:lnTo>
                <a:lnTo>
                  <a:pt x="12700" y="38100"/>
                </a:lnTo>
                <a:lnTo>
                  <a:pt x="6350" y="57150"/>
                </a:lnTo>
                <a:lnTo>
                  <a:pt x="0" y="82550"/>
                </a:lnTo>
                <a:lnTo>
                  <a:pt x="0" y="107950"/>
                </a:lnTo>
                <a:lnTo>
                  <a:pt x="0" y="133350"/>
                </a:lnTo>
                <a:lnTo>
                  <a:pt x="0" y="152400"/>
                </a:lnTo>
                <a:lnTo>
                  <a:pt x="6350" y="165100"/>
                </a:lnTo>
                <a:lnTo>
                  <a:pt x="25400" y="171450"/>
                </a:lnTo>
                <a:lnTo>
                  <a:pt x="44450" y="177800"/>
                </a:lnTo>
                <a:lnTo>
                  <a:pt x="57150" y="171450"/>
                </a:lnTo>
                <a:lnTo>
                  <a:pt x="76200" y="165100"/>
                </a:lnTo>
                <a:lnTo>
                  <a:pt x="88900" y="158750"/>
                </a:lnTo>
                <a:lnTo>
                  <a:pt x="95250" y="139700"/>
                </a:lnTo>
                <a:lnTo>
                  <a:pt x="107950" y="120650"/>
                </a:lnTo>
                <a:lnTo>
                  <a:pt x="101600" y="101600"/>
                </a:lnTo>
                <a:lnTo>
                  <a:pt x="101600" y="76200"/>
                </a:lnTo>
                <a:lnTo>
                  <a:pt x="95250" y="44450"/>
                </a:lnTo>
                <a:lnTo>
                  <a:pt x="88900" y="31750"/>
                </a:lnTo>
                <a:lnTo>
                  <a:pt x="76200" y="19050"/>
                </a:lnTo>
                <a:lnTo>
                  <a:pt x="57150" y="12700"/>
                </a:lnTo>
                <a:lnTo>
                  <a:pt x="44450" y="190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09" name="SMARTINK"/>
          <p:cNvSpPr/>
          <p:nvPr/>
        </p:nvSpPr>
        <p:spPr bwMode="auto">
          <a:xfrm>
            <a:off x="2597150" y="5257800"/>
            <a:ext cx="25401" cy="209551"/>
          </a:xfrm>
          <a:custGeom>
            <a:avLst/>
            <a:gdLst/>
            <a:ahLst/>
            <a:cxnLst/>
            <a:rect l="0" t="0" r="0" b="0"/>
            <a:pathLst>
              <a:path w="25401" h="209551">
                <a:moveTo>
                  <a:pt x="0" y="0"/>
                </a:moveTo>
                <a:lnTo>
                  <a:pt x="6350" y="25400"/>
                </a:lnTo>
                <a:lnTo>
                  <a:pt x="12700" y="44450"/>
                </a:lnTo>
                <a:lnTo>
                  <a:pt x="12700" y="69850"/>
                </a:lnTo>
                <a:lnTo>
                  <a:pt x="19050" y="95250"/>
                </a:lnTo>
                <a:lnTo>
                  <a:pt x="25400" y="120650"/>
                </a:lnTo>
                <a:lnTo>
                  <a:pt x="25400" y="146050"/>
                </a:lnTo>
                <a:lnTo>
                  <a:pt x="25400" y="171450"/>
                </a:lnTo>
                <a:lnTo>
                  <a:pt x="25400" y="190500"/>
                </a:lnTo>
                <a:lnTo>
                  <a:pt x="25400" y="2095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10" name="SMARTINK"/>
          <p:cNvSpPr/>
          <p:nvPr/>
        </p:nvSpPr>
        <p:spPr bwMode="auto">
          <a:xfrm>
            <a:off x="2673350" y="5283200"/>
            <a:ext cx="12701" cy="158751"/>
          </a:xfrm>
          <a:custGeom>
            <a:avLst/>
            <a:gdLst/>
            <a:ahLst/>
            <a:cxnLst/>
            <a:rect l="0" t="0" r="0" b="0"/>
            <a:pathLst>
              <a:path w="12701" h="158751">
                <a:moveTo>
                  <a:pt x="0" y="0"/>
                </a:moveTo>
                <a:lnTo>
                  <a:pt x="0" y="25400"/>
                </a:lnTo>
                <a:lnTo>
                  <a:pt x="6350" y="57150"/>
                </a:lnTo>
                <a:lnTo>
                  <a:pt x="6350" y="82550"/>
                </a:lnTo>
                <a:lnTo>
                  <a:pt x="6350" y="114300"/>
                </a:lnTo>
                <a:lnTo>
                  <a:pt x="12700" y="133350"/>
                </a:lnTo>
                <a:lnTo>
                  <a:pt x="6350" y="146050"/>
                </a:lnTo>
                <a:lnTo>
                  <a:pt x="0" y="1587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11" name="SMARTINK"/>
          <p:cNvSpPr/>
          <p:nvPr/>
        </p:nvSpPr>
        <p:spPr bwMode="auto">
          <a:xfrm>
            <a:off x="2603500" y="5378450"/>
            <a:ext cx="76201" cy="6351"/>
          </a:xfrm>
          <a:custGeom>
            <a:avLst/>
            <a:gdLst/>
            <a:ahLst/>
            <a:cxnLst/>
            <a:rect l="0" t="0" r="0" b="0"/>
            <a:pathLst>
              <a:path w="76201" h="6351">
                <a:moveTo>
                  <a:pt x="0" y="0"/>
                </a:moveTo>
                <a:lnTo>
                  <a:pt x="19050" y="0"/>
                </a:lnTo>
                <a:lnTo>
                  <a:pt x="44450" y="0"/>
                </a:lnTo>
                <a:lnTo>
                  <a:pt x="7620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12" name="SMARTINK"/>
          <p:cNvSpPr/>
          <p:nvPr/>
        </p:nvSpPr>
        <p:spPr bwMode="auto">
          <a:xfrm>
            <a:off x="2622550" y="5213350"/>
            <a:ext cx="133351" cy="1"/>
          </a:xfrm>
          <a:custGeom>
            <a:avLst/>
            <a:gdLst/>
            <a:ahLst/>
            <a:cxnLst/>
            <a:rect l="0" t="0" r="0" b="0"/>
            <a:pathLst>
              <a:path w="133351" h="1">
                <a:moveTo>
                  <a:pt x="0" y="0"/>
                </a:moveTo>
                <a:lnTo>
                  <a:pt x="25400" y="0"/>
                </a:lnTo>
                <a:lnTo>
                  <a:pt x="50800" y="0"/>
                </a:lnTo>
                <a:lnTo>
                  <a:pt x="82550" y="0"/>
                </a:lnTo>
                <a:lnTo>
                  <a:pt x="107950" y="0"/>
                </a:lnTo>
                <a:lnTo>
                  <a:pt x="1333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13" name="SMARTINK"/>
          <p:cNvSpPr/>
          <p:nvPr/>
        </p:nvSpPr>
        <p:spPr bwMode="auto">
          <a:xfrm>
            <a:off x="2781300" y="5219700"/>
            <a:ext cx="63501" cy="234951"/>
          </a:xfrm>
          <a:custGeom>
            <a:avLst/>
            <a:gdLst/>
            <a:ahLst/>
            <a:cxnLst/>
            <a:rect l="0" t="0" r="0" b="0"/>
            <a:pathLst>
              <a:path w="63501" h="234951">
                <a:moveTo>
                  <a:pt x="63500" y="0"/>
                </a:moveTo>
                <a:lnTo>
                  <a:pt x="38100" y="19050"/>
                </a:lnTo>
                <a:lnTo>
                  <a:pt x="25400" y="50800"/>
                </a:lnTo>
                <a:lnTo>
                  <a:pt x="19050" y="76200"/>
                </a:lnTo>
                <a:lnTo>
                  <a:pt x="12700" y="101600"/>
                </a:lnTo>
                <a:lnTo>
                  <a:pt x="6350" y="133350"/>
                </a:lnTo>
                <a:lnTo>
                  <a:pt x="6350" y="158750"/>
                </a:lnTo>
                <a:lnTo>
                  <a:pt x="0" y="177800"/>
                </a:lnTo>
                <a:lnTo>
                  <a:pt x="0" y="203200"/>
                </a:lnTo>
                <a:lnTo>
                  <a:pt x="6350" y="222250"/>
                </a:lnTo>
                <a:lnTo>
                  <a:pt x="31750" y="2349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14" name="SMARTINK"/>
          <p:cNvSpPr/>
          <p:nvPr/>
        </p:nvSpPr>
        <p:spPr bwMode="auto">
          <a:xfrm>
            <a:off x="2876550" y="5327650"/>
            <a:ext cx="215901" cy="152401"/>
          </a:xfrm>
          <a:custGeom>
            <a:avLst/>
            <a:gdLst/>
            <a:ahLst/>
            <a:cxnLst/>
            <a:rect l="0" t="0" r="0" b="0"/>
            <a:pathLst>
              <a:path w="215901" h="152401">
                <a:moveTo>
                  <a:pt x="69850" y="19050"/>
                </a:moveTo>
                <a:lnTo>
                  <a:pt x="69850" y="0"/>
                </a:lnTo>
                <a:lnTo>
                  <a:pt x="50800" y="0"/>
                </a:lnTo>
                <a:lnTo>
                  <a:pt x="31750" y="19050"/>
                </a:lnTo>
                <a:lnTo>
                  <a:pt x="6350" y="44450"/>
                </a:lnTo>
                <a:lnTo>
                  <a:pt x="0" y="57150"/>
                </a:lnTo>
                <a:lnTo>
                  <a:pt x="6350" y="76200"/>
                </a:lnTo>
                <a:lnTo>
                  <a:pt x="31750" y="69850"/>
                </a:lnTo>
                <a:lnTo>
                  <a:pt x="50800" y="31750"/>
                </a:lnTo>
                <a:lnTo>
                  <a:pt x="57150" y="57150"/>
                </a:lnTo>
                <a:lnTo>
                  <a:pt x="88900" y="69850"/>
                </a:lnTo>
                <a:lnTo>
                  <a:pt x="133350" y="57150"/>
                </a:lnTo>
                <a:lnTo>
                  <a:pt x="152400" y="38100"/>
                </a:lnTo>
                <a:lnTo>
                  <a:pt x="158750" y="25400"/>
                </a:lnTo>
                <a:lnTo>
                  <a:pt x="146050" y="19050"/>
                </a:lnTo>
                <a:lnTo>
                  <a:pt x="127000" y="25400"/>
                </a:lnTo>
                <a:lnTo>
                  <a:pt x="120650" y="38100"/>
                </a:lnTo>
                <a:lnTo>
                  <a:pt x="127000" y="50800"/>
                </a:lnTo>
                <a:lnTo>
                  <a:pt x="146050" y="50800"/>
                </a:lnTo>
                <a:lnTo>
                  <a:pt x="152400" y="38100"/>
                </a:lnTo>
                <a:lnTo>
                  <a:pt x="158750" y="25400"/>
                </a:lnTo>
                <a:lnTo>
                  <a:pt x="158750" y="63500"/>
                </a:lnTo>
                <a:lnTo>
                  <a:pt x="152400" y="88900"/>
                </a:lnTo>
                <a:lnTo>
                  <a:pt x="146050" y="120650"/>
                </a:lnTo>
                <a:lnTo>
                  <a:pt x="146050" y="146050"/>
                </a:lnTo>
                <a:lnTo>
                  <a:pt x="158750" y="152400"/>
                </a:lnTo>
                <a:lnTo>
                  <a:pt x="177800" y="139700"/>
                </a:lnTo>
                <a:lnTo>
                  <a:pt x="184150" y="127000"/>
                </a:lnTo>
                <a:lnTo>
                  <a:pt x="203200" y="101600"/>
                </a:lnTo>
                <a:lnTo>
                  <a:pt x="209550" y="88900"/>
                </a:lnTo>
                <a:lnTo>
                  <a:pt x="215900" y="762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15" name="SMARTINK"/>
          <p:cNvSpPr/>
          <p:nvPr/>
        </p:nvSpPr>
        <p:spPr bwMode="auto">
          <a:xfrm>
            <a:off x="3073400" y="5200650"/>
            <a:ext cx="76201" cy="273051"/>
          </a:xfrm>
          <a:custGeom>
            <a:avLst/>
            <a:gdLst/>
            <a:ahLst/>
            <a:cxnLst/>
            <a:rect l="0" t="0" r="0" b="0"/>
            <a:pathLst>
              <a:path w="76201" h="273051">
                <a:moveTo>
                  <a:pt x="6350" y="12700"/>
                </a:moveTo>
                <a:lnTo>
                  <a:pt x="0" y="0"/>
                </a:lnTo>
                <a:lnTo>
                  <a:pt x="12700" y="12700"/>
                </a:lnTo>
                <a:lnTo>
                  <a:pt x="31750" y="38100"/>
                </a:lnTo>
                <a:lnTo>
                  <a:pt x="50800" y="69850"/>
                </a:lnTo>
                <a:lnTo>
                  <a:pt x="63500" y="88900"/>
                </a:lnTo>
                <a:lnTo>
                  <a:pt x="69850" y="101600"/>
                </a:lnTo>
                <a:lnTo>
                  <a:pt x="69850" y="120650"/>
                </a:lnTo>
                <a:lnTo>
                  <a:pt x="76200" y="139700"/>
                </a:lnTo>
                <a:lnTo>
                  <a:pt x="76200" y="184150"/>
                </a:lnTo>
                <a:lnTo>
                  <a:pt x="69850" y="209550"/>
                </a:lnTo>
                <a:lnTo>
                  <a:pt x="57150" y="234950"/>
                </a:lnTo>
                <a:lnTo>
                  <a:pt x="38100" y="266700"/>
                </a:lnTo>
                <a:lnTo>
                  <a:pt x="38100" y="2730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16" name="SMARTINK"/>
          <p:cNvSpPr/>
          <p:nvPr/>
        </p:nvSpPr>
        <p:spPr bwMode="auto">
          <a:xfrm>
            <a:off x="3308350" y="5270500"/>
            <a:ext cx="25401" cy="184151"/>
          </a:xfrm>
          <a:custGeom>
            <a:avLst/>
            <a:gdLst/>
            <a:ahLst/>
            <a:cxnLst/>
            <a:rect l="0" t="0" r="0" b="0"/>
            <a:pathLst>
              <a:path w="25401" h="184151">
                <a:moveTo>
                  <a:pt x="0" y="0"/>
                </a:moveTo>
                <a:lnTo>
                  <a:pt x="19050" y="19050"/>
                </a:lnTo>
                <a:lnTo>
                  <a:pt x="19050" y="38100"/>
                </a:lnTo>
                <a:lnTo>
                  <a:pt x="25400" y="63500"/>
                </a:lnTo>
                <a:lnTo>
                  <a:pt x="25400" y="88900"/>
                </a:lnTo>
                <a:lnTo>
                  <a:pt x="25400" y="107950"/>
                </a:lnTo>
                <a:lnTo>
                  <a:pt x="25400" y="139700"/>
                </a:lnTo>
                <a:lnTo>
                  <a:pt x="25400" y="171450"/>
                </a:lnTo>
                <a:lnTo>
                  <a:pt x="25400" y="184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17" name="SMARTINK"/>
          <p:cNvSpPr/>
          <p:nvPr/>
        </p:nvSpPr>
        <p:spPr bwMode="auto">
          <a:xfrm>
            <a:off x="3263900" y="5353050"/>
            <a:ext cx="177801" cy="12701"/>
          </a:xfrm>
          <a:custGeom>
            <a:avLst/>
            <a:gdLst/>
            <a:ahLst/>
            <a:cxnLst/>
            <a:rect l="0" t="0" r="0" b="0"/>
            <a:pathLst>
              <a:path w="177801" h="12701">
                <a:moveTo>
                  <a:pt x="0" y="12700"/>
                </a:moveTo>
                <a:lnTo>
                  <a:pt x="6350" y="0"/>
                </a:lnTo>
                <a:lnTo>
                  <a:pt x="31750" y="0"/>
                </a:lnTo>
                <a:lnTo>
                  <a:pt x="57150" y="0"/>
                </a:lnTo>
                <a:lnTo>
                  <a:pt x="76200" y="0"/>
                </a:lnTo>
                <a:lnTo>
                  <a:pt x="95250" y="0"/>
                </a:lnTo>
                <a:lnTo>
                  <a:pt x="127000" y="0"/>
                </a:lnTo>
                <a:lnTo>
                  <a:pt x="152400" y="0"/>
                </a:lnTo>
                <a:lnTo>
                  <a:pt x="1778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18" name="SMARTINK"/>
          <p:cNvSpPr/>
          <p:nvPr/>
        </p:nvSpPr>
        <p:spPr bwMode="auto">
          <a:xfrm>
            <a:off x="3638550" y="5207000"/>
            <a:ext cx="76201" cy="165101"/>
          </a:xfrm>
          <a:custGeom>
            <a:avLst/>
            <a:gdLst/>
            <a:ahLst/>
            <a:cxnLst/>
            <a:rect l="0" t="0" r="0" b="0"/>
            <a:pathLst>
              <a:path w="76201" h="165101">
                <a:moveTo>
                  <a:pt x="69850" y="31750"/>
                </a:moveTo>
                <a:lnTo>
                  <a:pt x="63500" y="12700"/>
                </a:lnTo>
                <a:lnTo>
                  <a:pt x="57150" y="0"/>
                </a:lnTo>
                <a:lnTo>
                  <a:pt x="38100" y="0"/>
                </a:lnTo>
                <a:lnTo>
                  <a:pt x="25400" y="12700"/>
                </a:lnTo>
                <a:lnTo>
                  <a:pt x="12700" y="25400"/>
                </a:lnTo>
                <a:lnTo>
                  <a:pt x="0" y="57150"/>
                </a:lnTo>
                <a:lnTo>
                  <a:pt x="0" y="76200"/>
                </a:lnTo>
                <a:lnTo>
                  <a:pt x="0" y="95250"/>
                </a:lnTo>
                <a:lnTo>
                  <a:pt x="0" y="127000"/>
                </a:lnTo>
                <a:lnTo>
                  <a:pt x="12700" y="146050"/>
                </a:lnTo>
                <a:lnTo>
                  <a:pt x="38100" y="165100"/>
                </a:lnTo>
                <a:lnTo>
                  <a:pt x="76200" y="1651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19" name="SMARTINK"/>
          <p:cNvSpPr/>
          <p:nvPr/>
        </p:nvSpPr>
        <p:spPr bwMode="auto">
          <a:xfrm>
            <a:off x="3740150" y="5340350"/>
            <a:ext cx="76201" cy="95251"/>
          </a:xfrm>
          <a:custGeom>
            <a:avLst/>
            <a:gdLst/>
            <a:ahLst/>
            <a:cxnLst/>
            <a:rect l="0" t="0" r="0" b="0"/>
            <a:pathLst>
              <a:path w="76201" h="95251">
                <a:moveTo>
                  <a:pt x="0" y="0"/>
                </a:moveTo>
                <a:lnTo>
                  <a:pt x="25400" y="0"/>
                </a:lnTo>
                <a:lnTo>
                  <a:pt x="38100" y="6350"/>
                </a:lnTo>
                <a:lnTo>
                  <a:pt x="38100" y="25400"/>
                </a:lnTo>
                <a:lnTo>
                  <a:pt x="38100" y="44450"/>
                </a:lnTo>
                <a:lnTo>
                  <a:pt x="19050" y="76200"/>
                </a:lnTo>
                <a:lnTo>
                  <a:pt x="12700" y="88900"/>
                </a:lnTo>
                <a:lnTo>
                  <a:pt x="50800" y="95250"/>
                </a:lnTo>
                <a:lnTo>
                  <a:pt x="76200" y="952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20" name="SMARTINK"/>
          <p:cNvSpPr/>
          <p:nvPr/>
        </p:nvSpPr>
        <p:spPr bwMode="auto">
          <a:xfrm>
            <a:off x="3860800" y="5207000"/>
            <a:ext cx="19051" cy="184151"/>
          </a:xfrm>
          <a:custGeom>
            <a:avLst/>
            <a:gdLst/>
            <a:ahLst/>
            <a:cxnLst/>
            <a:rect l="0" t="0" r="0" b="0"/>
            <a:pathLst>
              <a:path w="19051" h="184151">
                <a:moveTo>
                  <a:pt x="6350" y="12700"/>
                </a:moveTo>
                <a:lnTo>
                  <a:pt x="0" y="0"/>
                </a:lnTo>
                <a:lnTo>
                  <a:pt x="0" y="31750"/>
                </a:lnTo>
                <a:lnTo>
                  <a:pt x="6350" y="50800"/>
                </a:lnTo>
                <a:lnTo>
                  <a:pt x="6350" y="76200"/>
                </a:lnTo>
                <a:lnTo>
                  <a:pt x="6350" y="101600"/>
                </a:lnTo>
                <a:lnTo>
                  <a:pt x="6350" y="127000"/>
                </a:lnTo>
                <a:lnTo>
                  <a:pt x="6350" y="158750"/>
                </a:lnTo>
                <a:lnTo>
                  <a:pt x="12700" y="177800"/>
                </a:lnTo>
                <a:lnTo>
                  <a:pt x="19050" y="184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21" name="SMARTINK"/>
          <p:cNvSpPr/>
          <p:nvPr/>
        </p:nvSpPr>
        <p:spPr bwMode="auto">
          <a:xfrm>
            <a:off x="3949700" y="5194300"/>
            <a:ext cx="25401" cy="196851"/>
          </a:xfrm>
          <a:custGeom>
            <a:avLst/>
            <a:gdLst/>
            <a:ahLst/>
            <a:cxnLst/>
            <a:rect l="0" t="0" r="0" b="0"/>
            <a:pathLst>
              <a:path w="25401" h="196851">
                <a:moveTo>
                  <a:pt x="0" y="0"/>
                </a:moveTo>
                <a:lnTo>
                  <a:pt x="6350" y="12700"/>
                </a:lnTo>
                <a:lnTo>
                  <a:pt x="12700" y="38100"/>
                </a:lnTo>
                <a:lnTo>
                  <a:pt x="19050" y="57150"/>
                </a:lnTo>
                <a:lnTo>
                  <a:pt x="19050" y="82550"/>
                </a:lnTo>
                <a:lnTo>
                  <a:pt x="19050" y="107950"/>
                </a:lnTo>
                <a:lnTo>
                  <a:pt x="19050" y="127000"/>
                </a:lnTo>
                <a:lnTo>
                  <a:pt x="19050" y="158750"/>
                </a:lnTo>
                <a:lnTo>
                  <a:pt x="19050" y="190500"/>
                </a:lnTo>
                <a:lnTo>
                  <a:pt x="25400" y="1968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22" name="SMARTINK"/>
          <p:cNvSpPr/>
          <p:nvPr/>
        </p:nvSpPr>
        <p:spPr bwMode="auto">
          <a:xfrm>
            <a:off x="3879850" y="5308600"/>
            <a:ext cx="57151" cy="1"/>
          </a:xfrm>
          <a:custGeom>
            <a:avLst/>
            <a:gdLst/>
            <a:ahLst/>
            <a:cxnLst/>
            <a:rect l="0" t="0" r="0" b="0"/>
            <a:pathLst>
              <a:path w="57151" h="1">
                <a:moveTo>
                  <a:pt x="0" y="0"/>
                </a:moveTo>
                <a:lnTo>
                  <a:pt x="25400" y="0"/>
                </a:lnTo>
                <a:lnTo>
                  <a:pt x="571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23" name="SMARTINK"/>
          <p:cNvSpPr/>
          <p:nvPr/>
        </p:nvSpPr>
        <p:spPr bwMode="auto">
          <a:xfrm>
            <a:off x="3987800" y="5308600"/>
            <a:ext cx="57151" cy="139701"/>
          </a:xfrm>
          <a:custGeom>
            <a:avLst/>
            <a:gdLst/>
            <a:ahLst/>
            <a:cxnLst/>
            <a:rect l="0" t="0" r="0" b="0"/>
            <a:pathLst>
              <a:path w="57151" h="139701">
                <a:moveTo>
                  <a:pt x="57150" y="0"/>
                </a:moveTo>
                <a:lnTo>
                  <a:pt x="44450" y="12700"/>
                </a:lnTo>
                <a:lnTo>
                  <a:pt x="19050" y="19050"/>
                </a:lnTo>
                <a:lnTo>
                  <a:pt x="6350" y="31750"/>
                </a:lnTo>
                <a:lnTo>
                  <a:pt x="0" y="44450"/>
                </a:lnTo>
                <a:lnTo>
                  <a:pt x="12700" y="63500"/>
                </a:lnTo>
                <a:lnTo>
                  <a:pt x="38100" y="95250"/>
                </a:lnTo>
                <a:lnTo>
                  <a:pt x="50800" y="107950"/>
                </a:lnTo>
                <a:lnTo>
                  <a:pt x="44450" y="127000"/>
                </a:lnTo>
                <a:lnTo>
                  <a:pt x="25400" y="139700"/>
                </a:lnTo>
                <a:lnTo>
                  <a:pt x="0" y="133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24" name="SMARTINK"/>
          <p:cNvSpPr/>
          <p:nvPr/>
        </p:nvSpPr>
        <p:spPr bwMode="auto">
          <a:xfrm>
            <a:off x="4076700" y="5207000"/>
            <a:ext cx="63501" cy="165101"/>
          </a:xfrm>
          <a:custGeom>
            <a:avLst/>
            <a:gdLst/>
            <a:ahLst/>
            <a:cxnLst/>
            <a:rect l="0" t="0" r="0" b="0"/>
            <a:pathLst>
              <a:path w="63501" h="165101">
                <a:moveTo>
                  <a:pt x="63500" y="12700"/>
                </a:moveTo>
                <a:lnTo>
                  <a:pt x="57150" y="0"/>
                </a:lnTo>
                <a:lnTo>
                  <a:pt x="31750" y="0"/>
                </a:lnTo>
                <a:lnTo>
                  <a:pt x="19050" y="6350"/>
                </a:lnTo>
                <a:lnTo>
                  <a:pt x="12700" y="25400"/>
                </a:lnTo>
                <a:lnTo>
                  <a:pt x="0" y="44450"/>
                </a:lnTo>
                <a:lnTo>
                  <a:pt x="0" y="69850"/>
                </a:lnTo>
                <a:lnTo>
                  <a:pt x="6350" y="101600"/>
                </a:lnTo>
                <a:lnTo>
                  <a:pt x="12700" y="120650"/>
                </a:lnTo>
                <a:lnTo>
                  <a:pt x="31750" y="139700"/>
                </a:lnTo>
                <a:lnTo>
                  <a:pt x="63500" y="1651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25" name="SMARTINK"/>
          <p:cNvSpPr/>
          <p:nvPr/>
        </p:nvSpPr>
        <p:spPr bwMode="auto">
          <a:xfrm>
            <a:off x="4191000" y="5232400"/>
            <a:ext cx="69851" cy="133351"/>
          </a:xfrm>
          <a:custGeom>
            <a:avLst/>
            <a:gdLst/>
            <a:ahLst/>
            <a:cxnLst/>
            <a:rect l="0" t="0" r="0" b="0"/>
            <a:pathLst>
              <a:path w="69851" h="133351">
                <a:moveTo>
                  <a:pt x="38100" y="0"/>
                </a:moveTo>
                <a:lnTo>
                  <a:pt x="19050" y="6350"/>
                </a:lnTo>
                <a:lnTo>
                  <a:pt x="6350" y="31750"/>
                </a:lnTo>
                <a:lnTo>
                  <a:pt x="0" y="44450"/>
                </a:lnTo>
                <a:lnTo>
                  <a:pt x="0" y="76200"/>
                </a:lnTo>
                <a:lnTo>
                  <a:pt x="0" y="101600"/>
                </a:lnTo>
                <a:lnTo>
                  <a:pt x="6350" y="114300"/>
                </a:lnTo>
                <a:lnTo>
                  <a:pt x="19050" y="127000"/>
                </a:lnTo>
                <a:lnTo>
                  <a:pt x="38100" y="133350"/>
                </a:lnTo>
                <a:lnTo>
                  <a:pt x="50800" y="127000"/>
                </a:lnTo>
                <a:lnTo>
                  <a:pt x="63500" y="107950"/>
                </a:lnTo>
                <a:lnTo>
                  <a:pt x="69850" y="88900"/>
                </a:lnTo>
                <a:lnTo>
                  <a:pt x="69850" y="63500"/>
                </a:lnTo>
                <a:lnTo>
                  <a:pt x="69850" y="31750"/>
                </a:lnTo>
                <a:lnTo>
                  <a:pt x="63500" y="19050"/>
                </a:lnTo>
                <a:lnTo>
                  <a:pt x="50800" y="0"/>
                </a:lnTo>
                <a:lnTo>
                  <a:pt x="254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26" name="SMARTINK"/>
          <p:cNvSpPr/>
          <p:nvPr/>
        </p:nvSpPr>
        <p:spPr bwMode="auto">
          <a:xfrm>
            <a:off x="4305300" y="5226050"/>
            <a:ext cx="69851" cy="120651"/>
          </a:xfrm>
          <a:custGeom>
            <a:avLst/>
            <a:gdLst/>
            <a:ahLst/>
            <a:cxnLst/>
            <a:rect l="0" t="0" r="0" b="0"/>
            <a:pathLst>
              <a:path w="69851" h="120651">
                <a:moveTo>
                  <a:pt x="38100" y="12700"/>
                </a:moveTo>
                <a:lnTo>
                  <a:pt x="31750" y="0"/>
                </a:lnTo>
                <a:lnTo>
                  <a:pt x="19050" y="6350"/>
                </a:lnTo>
                <a:lnTo>
                  <a:pt x="6350" y="19050"/>
                </a:lnTo>
                <a:lnTo>
                  <a:pt x="0" y="31750"/>
                </a:lnTo>
                <a:lnTo>
                  <a:pt x="0" y="63500"/>
                </a:lnTo>
                <a:lnTo>
                  <a:pt x="0" y="82550"/>
                </a:lnTo>
                <a:lnTo>
                  <a:pt x="6350" y="95250"/>
                </a:lnTo>
                <a:lnTo>
                  <a:pt x="25400" y="120650"/>
                </a:lnTo>
                <a:lnTo>
                  <a:pt x="44450" y="120650"/>
                </a:lnTo>
                <a:lnTo>
                  <a:pt x="63500" y="114300"/>
                </a:lnTo>
                <a:lnTo>
                  <a:pt x="69850" y="101600"/>
                </a:lnTo>
                <a:lnTo>
                  <a:pt x="69850" y="76200"/>
                </a:lnTo>
                <a:lnTo>
                  <a:pt x="63500" y="50800"/>
                </a:lnTo>
                <a:lnTo>
                  <a:pt x="44450" y="317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27" name="SMARTINK"/>
          <p:cNvSpPr/>
          <p:nvPr/>
        </p:nvSpPr>
        <p:spPr bwMode="auto">
          <a:xfrm>
            <a:off x="4470400" y="5168900"/>
            <a:ext cx="6351" cy="209551"/>
          </a:xfrm>
          <a:custGeom>
            <a:avLst/>
            <a:gdLst/>
            <a:ahLst/>
            <a:cxnLst/>
            <a:rect l="0" t="0" r="0" b="0"/>
            <a:pathLst>
              <a:path w="6351" h="209551">
                <a:moveTo>
                  <a:pt x="6350" y="0"/>
                </a:moveTo>
                <a:lnTo>
                  <a:pt x="0" y="12700"/>
                </a:lnTo>
                <a:lnTo>
                  <a:pt x="0" y="38100"/>
                </a:lnTo>
                <a:lnTo>
                  <a:pt x="0" y="63500"/>
                </a:lnTo>
                <a:lnTo>
                  <a:pt x="0" y="88900"/>
                </a:lnTo>
                <a:lnTo>
                  <a:pt x="0" y="114300"/>
                </a:lnTo>
                <a:lnTo>
                  <a:pt x="0" y="139700"/>
                </a:lnTo>
                <a:lnTo>
                  <a:pt x="0" y="171450"/>
                </a:lnTo>
                <a:lnTo>
                  <a:pt x="0" y="203200"/>
                </a:lnTo>
                <a:lnTo>
                  <a:pt x="6350" y="2095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28" name="SMARTINK"/>
          <p:cNvSpPr/>
          <p:nvPr/>
        </p:nvSpPr>
        <p:spPr bwMode="auto">
          <a:xfrm>
            <a:off x="4540250" y="5149850"/>
            <a:ext cx="6351" cy="215901"/>
          </a:xfrm>
          <a:custGeom>
            <a:avLst/>
            <a:gdLst/>
            <a:ahLst/>
            <a:cxnLst/>
            <a:rect l="0" t="0" r="0" b="0"/>
            <a:pathLst>
              <a:path w="6351" h="215901">
                <a:moveTo>
                  <a:pt x="6350" y="12700"/>
                </a:moveTo>
                <a:lnTo>
                  <a:pt x="0" y="0"/>
                </a:lnTo>
                <a:lnTo>
                  <a:pt x="0" y="31750"/>
                </a:lnTo>
                <a:lnTo>
                  <a:pt x="0" y="57150"/>
                </a:lnTo>
                <a:lnTo>
                  <a:pt x="0" y="82550"/>
                </a:lnTo>
                <a:lnTo>
                  <a:pt x="0" y="107950"/>
                </a:lnTo>
                <a:lnTo>
                  <a:pt x="0" y="133350"/>
                </a:lnTo>
                <a:lnTo>
                  <a:pt x="0" y="158750"/>
                </a:lnTo>
                <a:lnTo>
                  <a:pt x="0" y="184150"/>
                </a:lnTo>
                <a:lnTo>
                  <a:pt x="0" y="215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29" name="SMARTINK"/>
          <p:cNvSpPr/>
          <p:nvPr/>
        </p:nvSpPr>
        <p:spPr bwMode="auto">
          <a:xfrm>
            <a:off x="4425950" y="5283200"/>
            <a:ext cx="114301" cy="1"/>
          </a:xfrm>
          <a:custGeom>
            <a:avLst/>
            <a:gdLst/>
            <a:ahLst/>
            <a:cxnLst/>
            <a:rect l="0" t="0" r="0" b="0"/>
            <a:pathLst>
              <a:path w="114301" h="1">
                <a:moveTo>
                  <a:pt x="0" y="0"/>
                </a:moveTo>
                <a:lnTo>
                  <a:pt x="25400" y="0"/>
                </a:lnTo>
                <a:lnTo>
                  <a:pt x="57150" y="0"/>
                </a:lnTo>
                <a:lnTo>
                  <a:pt x="82550" y="0"/>
                </a:lnTo>
                <a:lnTo>
                  <a:pt x="1143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30" name="SMARTINK"/>
          <p:cNvSpPr/>
          <p:nvPr/>
        </p:nvSpPr>
        <p:spPr bwMode="auto">
          <a:xfrm>
            <a:off x="4648200" y="5143500"/>
            <a:ext cx="76201" cy="228601"/>
          </a:xfrm>
          <a:custGeom>
            <a:avLst/>
            <a:gdLst/>
            <a:ahLst/>
            <a:cxnLst/>
            <a:rect l="0" t="0" r="0" b="0"/>
            <a:pathLst>
              <a:path w="76201" h="228601">
                <a:moveTo>
                  <a:pt x="76200" y="0"/>
                </a:moveTo>
                <a:lnTo>
                  <a:pt x="57150" y="19050"/>
                </a:lnTo>
                <a:lnTo>
                  <a:pt x="38100" y="44450"/>
                </a:lnTo>
                <a:lnTo>
                  <a:pt x="25400" y="69850"/>
                </a:lnTo>
                <a:lnTo>
                  <a:pt x="12700" y="101600"/>
                </a:lnTo>
                <a:lnTo>
                  <a:pt x="6350" y="133350"/>
                </a:lnTo>
                <a:lnTo>
                  <a:pt x="0" y="158750"/>
                </a:lnTo>
                <a:lnTo>
                  <a:pt x="0" y="190500"/>
                </a:lnTo>
                <a:lnTo>
                  <a:pt x="6350" y="203200"/>
                </a:lnTo>
                <a:lnTo>
                  <a:pt x="12700" y="215900"/>
                </a:lnTo>
                <a:lnTo>
                  <a:pt x="31750" y="2286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31" name="SMARTINK"/>
          <p:cNvSpPr/>
          <p:nvPr/>
        </p:nvSpPr>
        <p:spPr bwMode="auto">
          <a:xfrm>
            <a:off x="4762500" y="5270500"/>
            <a:ext cx="190501" cy="171451"/>
          </a:xfrm>
          <a:custGeom>
            <a:avLst/>
            <a:gdLst/>
            <a:ahLst/>
            <a:cxnLst/>
            <a:rect l="0" t="0" r="0" b="0"/>
            <a:pathLst>
              <a:path w="190501" h="171451">
                <a:moveTo>
                  <a:pt x="44450" y="0"/>
                </a:moveTo>
                <a:lnTo>
                  <a:pt x="25400" y="0"/>
                </a:lnTo>
                <a:lnTo>
                  <a:pt x="12700" y="6350"/>
                </a:lnTo>
                <a:lnTo>
                  <a:pt x="6350" y="19050"/>
                </a:lnTo>
                <a:lnTo>
                  <a:pt x="0" y="31750"/>
                </a:lnTo>
                <a:lnTo>
                  <a:pt x="0" y="50800"/>
                </a:lnTo>
                <a:lnTo>
                  <a:pt x="12700" y="63500"/>
                </a:lnTo>
                <a:lnTo>
                  <a:pt x="31750" y="57150"/>
                </a:lnTo>
                <a:lnTo>
                  <a:pt x="44450" y="44450"/>
                </a:lnTo>
                <a:lnTo>
                  <a:pt x="50800" y="31750"/>
                </a:lnTo>
                <a:lnTo>
                  <a:pt x="76200" y="44450"/>
                </a:lnTo>
                <a:lnTo>
                  <a:pt x="107950" y="44450"/>
                </a:lnTo>
                <a:lnTo>
                  <a:pt x="127000" y="44450"/>
                </a:lnTo>
                <a:lnTo>
                  <a:pt x="139700" y="38100"/>
                </a:lnTo>
                <a:lnTo>
                  <a:pt x="152400" y="19050"/>
                </a:lnTo>
                <a:lnTo>
                  <a:pt x="139700" y="6350"/>
                </a:lnTo>
                <a:lnTo>
                  <a:pt x="120650" y="12700"/>
                </a:lnTo>
                <a:lnTo>
                  <a:pt x="107950" y="31750"/>
                </a:lnTo>
                <a:lnTo>
                  <a:pt x="95250" y="50800"/>
                </a:lnTo>
                <a:lnTo>
                  <a:pt x="95250" y="69850"/>
                </a:lnTo>
                <a:lnTo>
                  <a:pt x="107950" y="82550"/>
                </a:lnTo>
                <a:lnTo>
                  <a:pt x="127000" y="82550"/>
                </a:lnTo>
                <a:lnTo>
                  <a:pt x="139700" y="69850"/>
                </a:lnTo>
                <a:lnTo>
                  <a:pt x="146050" y="57150"/>
                </a:lnTo>
                <a:lnTo>
                  <a:pt x="152400" y="38100"/>
                </a:lnTo>
                <a:lnTo>
                  <a:pt x="152400" y="63500"/>
                </a:lnTo>
                <a:lnTo>
                  <a:pt x="146050" y="95250"/>
                </a:lnTo>
                <a:lnTo>
                  <a:pt x="139700" y="127000"/>
                </a:lnTo>
                <a:lnTo>
                  <a:pt x="139700" y="158750"/>
                </a:lnTo>
                <a:lnTo>
                  <a:pt x="146050" y="171450"/>
                </a:lnTo>
                <a:lnTo>
                  <a:pt x="158750" y="165100"/>
                </a:lnTo>
                <a:lnTo>
                  <a:pt x="177800" y="139700"/>
                </a:lnTo>
                <a:lnTo>
                  <a:pt x="190500" y="1143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32" name="SMARTINK"/>
          <p:cNvSpPr/>
          <p:nvPr/>
        </p:nvSpPr>
        <p:spPr bwMode="auto">
          <a:xfrm>
            <a:off x="5003800" y="5111750"/>
            <a:ext cx="82551" cy="279401"/>
          </a:xfrm>
          <a:custGeom>
            <a:avLst/>
            <a:gdLst/>
            <a:ahLst/>
            <a:cxnLst/>
            <a:rect l="0" t="0" r="0" b="0"/>
            <a:pathLst>
              <a:path w="82551" h="279401">
                <a:moveTo>
                  <a:pt x="6350" y="19050"/>
                </a:moveTo>
                <a:lnTo>
                  <a:pt x="0" y="0"/>
                </a:lnTo>
                <a:lnTo>
                  <a:pt x="12700" y="6350"/>
                </a:lnTo>
                <a:lnTo>
                  <a:pt x="31750" y="25400"/>
                </a:lnTo>
                <a:lnTo>
                  <a:pt x="38100" y="44450"/>
                </a:lnTo>
                <a:lnTo>
                  <a:pt x="50800" y="57150"/>
                </a:lnTo>
                <a:lnTo>
                  <a:pt x="57150" y="76200"/>
                </a:lnTo>
                <a:lnTo>
                  <a:pt x="69850" y="95250"/>
                </a:lnTo>
                <a:lnTo>
                  <a:pt x="76200" y="114300"/>
                </a:lnTo>
                <a:lnTo>
                  <a:pt x="82550" y="133350"/>
                </a:lnTo>
                <a:lnTo>
                  <a:pt x="82550" y="152400"/>
                </a:lnTo>
                <a:lnTo>
                  <a:pt x="82550" y="171450"/>
                </a:lnTo>
                <a:lnTo>
                  <a:pt x="82550" y="190500"/>
                </a:lnTo>
                <a:lnTo>
                  <a:pt x="82550" y="209550"/>
                </a:lnTo>
                <a:lnTo>
                  <a:pt x="69850" y="241300"/>
                </a:lnTo>
                <a:lnTo>
                  <a:pt x="44450" y="266700"/>
                </a:lnTo>
                <a:lnTo>
                  <a:pt x="44450" y="2794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33" name="SMARTINK"/>
          <p:cNvSpPr/>
          <p:nvPr/>
        </p:nvSpPr>
        <p:spPr bwMode="auto">
          <a:xfrm>
            <a:off x="5251450" y="5245100"/>
            <a:ext cx="323851" cy="12701"/>
          </a:xfrm>
          <a:custGeom>
            <a:avLst/>
            <a:gdLst/>
            <a:ahLst/>
            <a:cxnLst/>
            <a:rect l="0" t="0" r="0" b="0"/>
            <a:pathLst>
              <a:path w="323851" h="12701">
                <a:moveTo>
                  <a:pt x="12700" y="12700"/>
                </a:moveTo>
                <a:lnTo>
                  <a:pt x="0" y="6350"/>
                </a:lnTo>
                <a:lnTo>
                  <a:pt x="31750" y="6350"/>
                </a:lnTo>
                <a:lnTo>
                  <a:pt x="57150" y="6350"/>
                </a:lnTo>
                <a:lnTo>
                  <a:pt x="82550" y="6350"/>
                </a:lnTo>
                <a:lnTo>
                  <a:pt x="101600" y="6350"/>
                </a:lnTo>
                <a:lnTo>
                  <a:pt x="120650" y="6350"/>
                </a:lnTo>
                <a:lnTo>
                  <a:pt x="139700" y="6350"/>
                </a:lnTo>
                <a:lnTo>
                  <a:pt x="158750" y="6350"/>
                </a:lnTo>
                <a:lnTo>
                  <a:pt x="177800" y="6350"/>
                </a:lnTo>
                <a:lnTo>
                  <a:pt x="209550" y="6350"/>
                </a:lnTo>
                <a:lnTo>
                  <a:pt x="241300" y="6350"/>
                </a:lnTo>
                <a:lnTo>
                  <a:pt x="273050" y="6350"/>
                </a:lnTo>
                <a:lnTo>
                  <a:pt x="304800" y="0"/>
                </a:lnTo>
                <a:lnTo>
                  <a:pt x="3238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34" name="SMARTINK"/>
          <p:cNvSpPr/>
          <p:nvPr/>
        </p:nvSpPr>
        <p:spPr bwMode="auto">
          <a:xfrm>
            <a:off x="5461000" y="5143500"/>
            <a:ext cx="215901" cy="209551"/>
          </a:xfrm>
          <a:custGeom>
            <a:avLst/>
            <a:gdLst/>
            <a:ahLst/>
            <a:cxnLst/>
            <a:rect l="0" t="0" r="0" b="0"/>
            <a:pathLst>
              <a:path w="215901" h="209551">
                <a:moveTo>
                  <a:pt x="12700" y="6350"/>
                </a:moveTo>
                <a:lnTo>
                  <a:pt x="0" y="0"/>
                </a:lnTo>
                <a:lnTo>
                  <a:pt x="31750" y="12700"/>
                </a:lnTo>
                <a:lnTo>
                  <a:pt x="57150" y="19050"/>
                </a:lnTo>
                <a:lnTo>
                  <a:pt x="82550" y="25400"/>
                </a:lnTo>
                <a:lnTo>
                  <a:pt x="101600" y="31750"/>
                </a:lnTo>
                <a:lnTo>
                  <a:pt x="120650" y="38100"/>
                </a:lnTo>
                <a:lnTo>
                  <a:pt x="139700" y="38100"/>
                </a:lnTo>
                <a:lnTo>
                  <a:pt x="165100" y="50800"/>
                </a:lnTo>
                <a:lnTo>
                  <a:pt x="190500" y="63500"/>
                </a:lnTo>
                <a:lnTo>
                  <a:pt x="209550" y="69850"/>
                </a:lnTo>
                <a:lnTo>
                  <a:pt x="215900" y="82550"/>
                </a:lnTo>
                <a:lnTo>
                  <a:pt x="209550" y="101600"/>
                </a:lnTo>
                <a:lnTo>
                  <a:pt x="203200" y="114300"/>
                </a:lnTo>
                <a:lnTo>
                  <a:pt x="177800" y="139700"/>
                </a:lnTo>
                <a:lnTo>
                  <a:pt x="146050" y="165100"/>
                </a:lnTo>
                <a:lnTo>
                  <a:pt x="120650" y="184150"/>
                </a:lnTo>
                <a:lnTo>
                  <a:pt x="114300" y="196850"/>
                </a:lnTo>
                <a:lnTo>
                  <a:pt x="107950" y="2095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35" name="SMARTINK"/>
          <p:cNvSpPr/>
          <p:nvPr/>
        </p:nvSpPr>
        <p:spPr bwMode="auto">
          <a:xfrm>
            <a:off x="5867400" y="5143500"/>
            <a:ext cx="88901" cy="146051"/>
          </a:xfrm>
          <a:custGeom>
            <a:avLst/>
            <a:gdLst/>
            <a:ahLst/>
            <a:cxnLst/>
            <a:rect l="0" t="0" r="0" b="0"/>
            <a:pathLst>
              <a:path w="88901" h="146051">
                <a:moveTo>
                  <a:pt x="82550" y="19050"/>
                </a:moveTo>
                <a:lnTo>
                  <a:pt x="76200" y="6350"/>
                </a:lnTo>
                <a:lnTo>
                  <a:pt x="63500" y="0"/>
                </a:lnTo>
                <a:lnTo>
                  <a:pt x="44450" y="6350"/>
                </a:lnTo>
                <a:lnTo>
                  <a:pt x="25400" y="19050"/>
                </a:lnTo>
                <a:lnTo>
                  <a:pt x="6350" y="50800"/>
                </a:lnTo>
                <a:lnTo>
                  <a:pt x="0" y="76200"/>
                </a:lnTo>
                <a:lnTo>
                  <a:pt x="0" y="101600"/>
                </a:lnTo>
                <a:lnTo>
                  <a:pt x="6350" y="127000"/>
                </a:lnTo>
                <a:lnTo>
                  <a:pt x="19050" y="139700"/>
                </a:lnTo>
                <a:lnTo>
                  <a:pt x="31750" y="146050"/>
                </a:lnTo>
                <a:lnTo>
                  <a:pt x="50800" y="146050"/>
                </a:lnTo>
                <a:lnTo>
                  <a:pt x="69850" y="146050"/>
                </a:lnTo>
                <a:lnTo>
                  <a:pt x="88900" y="139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36" name="SMARTINK"/>
          <p:cNvSpPr/>
          <p:nvPr/>
        </p:nvSpPr>
        <p:spPr bwMode="auto">
          <a:xfrm>
            <a:off x="5988050" y="5257800"/>
            <a:ext cx="63501" cy="88901"/>
          </a:xfrm>
          <a:custGeom>
            <a:avLst/>
            <a:gdLst/>
            <a:ahLst/>
            <a:cxnLst/>
            <a:rect l="0" t="0" r="0" b="0"/>
            <a:pathLst>
              <a:path w="63501" h="88901">
                <a:moveTo>
                  <a:pt x="0" y="12700"/>
                </a:moveTo>
                <a:lnTo>
                  <a:pt x="6350" y="0"/>
                </a:lnTo>
                <a:lnTo>
                  <a:pt x="25400" y="6350"/>
                </a:lnTo>
                <a:lnTo>
                  <a:pt x="38100" y="25400"/>
                </a:lnTo>
                <a:lnTo>
                  <a:pt x="31750" y="44450"/>
                </a:lnTo>
                <a:lnTo>
                  <a:pt x="19050" y="69850"/>
                </a:lnTo>
                <a:lnTo>
                  <a:pt x="6350" y="88900"/>
                </a:lnTo>
                <a:lnTo>
                  <a:pt x="44450" y="82550"/>
                </a:lnTo>
                <a:lnTo>
                  <a:pt x="63500" y="88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37" name="SMARTINK"/>
          <p:cNvSpPr/>
          <p:nvPr/>
        </p:nvSpPr>
        <p:spPr bwMode="auto">
          <a:xfrm>
            <a:off x="6115050" y="5124450"/>
            <a:ext cx="25401" cy="171451"/>
          </a:xfrm>
          <a:custGeom>
            <a:avLst/>
            <a:gdLst/>
            <a:ahLst/>
            <a:cxnLst/>
            <a:rect l="0" t="0" r="0" b="0"/>
            <a:pathLst>
              <a:path w="25401" h="171451">
                <a:moveTo>
                  <a:pt x="0" y="0"/>
                </a:moveTo>
                <a:lnTo>
                  <a:pt x="6350" y="25400"/>
                </a:lnTo>
                <a:lnTo>
                  <a:pt x="6350" y="50800"/>
                </a:lnTo>
                <a:lnTo>
                  <a:pt x="12700" y="76200"/>
                </a:lnTo>
                <a:lnTo>
                  <a:pt x="12700" y="95250"/>
                </a:lnTo>
                <a:lnTo>
                  <a:pt x="19050" y="127000"/>
                </a:lnTo>
                <a:lnTo>
                  <a:pt x="19050" y="152400"/>
                </a:lnTo>
                <a:lnTo>
                  <a:pt x="25400" y="1714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38" name="SMARTINK"/>
          <p:cNvSpPr/>
          <p:nvPr/>
        </p:nvSpPr>
        <p:spPr bwMode="auto">
          <a:xfrm>
            <a:off x="6216650" y="5099050"/>
            <a:ext cx="6351" cy="177801"/>
          </a:xfrm>
          <a:custGeom>
            <a:avLst/>
            <a:gdLst/>
            <a:ahLst/>
            <a:cxnLst/>
            <a:rect l="0" t="0" r="0" b="0"/>
            <a:pathLst>
              <a:path w="6351" h="177801">
                <a:moveTo>
                  <a:pt x="0" y="0"/>
                </a:moveTo>
                <a:lnTo>
                  <a:pt x="0" y="19050"/>
                </a:lnTo>
                <a:lnTo>
                  <a:pt x="0" y="50800"/>
                </a:lnTo>
                <a:lnTo>
                  <a:pt x="0" y="76200"/>
                </a:lnTo>
                <a:lnTo>
                  <a:pt x="6350" y="107950"/>
                </a:lnTo>
                <a:lnTo>
                  <a:pt x="6350" y="133350"/>
                </a:lnTo>
                <a:lnTo>
                  <a:pt x="6350" y="165100"/>
                </a:lnTo>
                <a:lnTo>
                  <a:pt x="6350" y="1778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39" name="SMARTINK"/>
          <p:cNvSpPr/>
          <p:nvPr/>
        </p:nvSpPr>
        <p:spPr bwMode="auto">
          <a:xfrm>
            <a:off x="6140450" y="5207000"/>
            <a:ext cx="82551" cy="6351"/>
          </a:xfrm>
          <a:custGeom>
            <a:avLst/>
            <a:gdLst/>
            <a:ahLst/>
            <a:cxnLst/>
            <a:rect l="0" t="0" r="0" b="0"/>
            <a:pathLst>
              <a:path w="82551" h="6351">
                <a:moveTo>
                  <a:pt x="0" y="6350"/>
                </a:moveTo>
                <a:lnTo>
                  <a:pt x="25400" y="0"/>
                </a:lnTo>
                <a:lnTo>
                  <a:pt x="50800" y="0"/>
                </a:lnTo>
                <a:lnTo>
                  <a:pt x="8255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40" name="SMARTINK"/>
          <p:cNvSpPr/>
          <p:nvPr/>
        </p:nvSpPr>
        <p:spPr bwMode="auto">
          <a:xfrm>
            <a:off x="6248400" y="5207000"/>
            <a:ext cx="82551" cy="127001"/>
          </a:xfrm>
          <a:custGeom>
            <a:avLst/>
            <a:gdLst/>
            <a:ahLst/>
            <a:cxnLst/>
            <a:rect l="0" t="0" r="0" b="0"/>
            <a:pathLst>
              <a:path w="82551" h="127001">
                <a:moveTo>
                  <a:pt x="82550" y="0"/>
                </a:moveTo>
                <a:lnTo>
                  <a:pt x="69850" y="6350"/>
                </a:lnTo>
                <a:lnTo>
                  <a:pt x="50800" y="6350"/>
                </a:lnTo>
                <a:lnTo>
                  <a:pt x="25400" y="6350"/>
                </a:lnTo>
                <a:lnTo>
                  <a:pt x="19050" y="19050"/>
                </a:lnTo>
                <a:lnTo>
                  <a:pt x="12700" y="31750"/>
                </a:lnTo>
                <a:lnTo>
                  <a:pt x="25400" y="50800"/>
                </a:lnTo>
                <a:lnTo>
                  <a:pt x="44450" y="76200"/>
                </a:lnTo>
                <a:lnTo>
                  <a:pt x="57150" y="95250"/>
                </a:lnTo>
                <a:lnTo>
                  <a:pt x="44450" y="114300"/>
                </a:lnTo>
                <a:lnTo>
                  <a:pt x="31750" y="127000"/>
                </a:lnTo>
                <a:lnTo>
                  <a:pt x="12700" y="127000"/>
                </a:lnTo>
                <a:lnTo>
                  <a:pt x="0" y="1270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41" name="SMARTINK"/>
          <p:cNvSpPr/>
          <p:nvPr/>
        </p:nvSpPr>
        <p:spPr bwMode="auto">
          <a:xfrm>
            <a:off x="6343650" y="5111750"/>
            <a:ext cx="63501" cy="146051"/>
          </a:xfrm>
          <a:custGeom>
            <a:avLst/>
            <a:gdLst/>
            <a:ahLst/>
            <a:cxnLst/>
            <a:rect l="0" t="0" r="0" b="0"/>
            <a:pathLst>
              <a:path w="63501" h="146051">
                <a:moveTo>
                  <a:pt x="63500" y="19050"/>
                </a:moveTo>
                <a:lnTo>
                  <a:pt x="50800" y="6350"/>
                </a:lnTo>
                <a:lnTo>
                  <a:pt x="38100" y="0"/>
                </a:lnTo>
                <a:lnTo>
                  <a:pt x="19050" y="6350"/>
                </a:lnTo>
                <a:lnTo>
                  <a:pt x="12700" y="19050"/>
                </a:lnTo>
                <a:lnTo>
                  <a:pt x="0" y="44450"/>
                </a:lnTo>
                <a:lnTo>
                  <a:pt x="0" y="69850"/>
                </a:lnTo>
                <a:lnTo>
                  <a:pt x="0" y="95250"/>
                </a:lnTo>
                <a:lnTo>
                  <a:pt x="6350" y="107950"/>
                </a:lnTo>
                <a:lnTo>
                  <a:pt x="25400" y="133350"/>
                </a:lnTo>
                <a:lnTo>
                  <a:pt x="38100" y="139700"/>
                </a:lnTo>
                <a:lnTo>
                  <a:pt x="57150" y="1460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42" name="SMARTINK"/>
          <p:cNvSpPr/>
          <p:nvPr/>
        </p:nvSpPr>
        <p:spPr bwMode="auto">
          <a:xfrm>
            <a:off x="6464300" y="5124450"/>
            <a:ext cx="69851" cy="133351"/>
          </a:xfrm>
          <a:custGeom>
            <a:avLst/>
            <a:gdLst/>
            <a:ahLst/>
            <a:cxnLst/>
            <a:rect l="0" t="0" r="0" b="0"/>
            <a:pathLst>
              <a:path w="69851" h="133351">
                <a:moveTo>
                  <a:pt x="38100" y="0"/>
                </a:moveTo>
                <a:lnTo>
                  <a:pt x="19050" y="6350"/>
                </a:lnTo>
                <a:lnTo>
                  <a:pt x="12700" y="19050"/>
                </a:lnTo>
                <a:lnTo>
                  <a:pt x="6350" y="44450"/>
                </a:lnTo>
                <a:lnTo>
                  <a:pt x="0" y="69850"/>
                </a:lnTo>
                <a:lnTo>
                  <a:pt x="0" y="95250"/>
                </a:lnTo>
                <a:lnTo>
                  <a:pt x="6350" y="107950"/>
                </a:lnTo>
                <a:lnTo>
                  <a:pt x="12700" y="120650"/>
                </a:lnTo>
                <a:lnTo>
                  <a:pt x="25400" y="127000"/>
                </a:lnTo>
                <a:lnTo>
                  <a:pt x="38100" y="133350"/>
                </a:lnTo>
                <a:lnTo>
                  <a:pt x="57150" y="127000"/>
                </a:lnTo>
                <a:lnTo>
                  <a:pt x="69850" y="114300"/>
                </a:lnTo>
                <a:lnTo>
                  <a:pt x="69850" y="88900"/>
                </a:lnTo>
                <a:lnTo>
                  <a:pt x="69850" y="69850"/>
                </a:lnTo>
                <a:lnTo>
                  <a:pt x="63500" y="44450"/>
                </a:lnTo>
                <a:lnTo>
                  <a:pt x="50800" y="19050"/>
                </a:lnTo>
                <a:lnTo>
                  <a:pt x="317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43" name="SMARTINK"/>
          <p:cNvSpPr/>
          <p:nvPr/>
        </p:nvSpPr>
        <p:spPr bwMode="auto">
          <a:xfrm>
            <a:off x="6572250" y="5124450"/>
            <a:ext cx="69851" cy="133351"/>
          </a:xfrm>
          <a:custGeom>
            <a:avLst/>
            <a:gdLst/>
            <a:ahLst/>
            <a:cxnLst/>
            <a:rect l="0" t="0" r="0" b="0"/>
            <a:pathLst>
              <a:path w="69851" h="133351">
                <a:moveTo>
                  <a:pt x="25400" y="6350"/>
                </a:moveTo>
                <a:lnTo>
                  <a:pt x="12700" y="0"/>
                </a:lnTo>
                <a:lnTo>
                  <a:pt x="0" y="19050"/>
                </a:lnTo>
                <a:lnTo>
                  <a:pt x="0" y="50800"/>
                </a:lnTo>
                <a:lnTo>
                  <a:pt x="0" y="76200"/>
                </a:lnTo>
                <a:lnTo>
                  <a:pt x="0" y="101600"/>
                </a:lnTo>
                <a:lnTo>
                  <a:pt x="6350" y="114300"/>
                </a:lnTo>
                <a:lnTo>
                  <a:pt x="19050" y="127000"/>
                </a:lnTo>
                <a:lnTo>
                  <a:pt x="31750" y="133350"/>
                </a:lnTo>
                <a:lnTo>
                  <a:pt x="50800" y="127000"/>
                </a:lnTo>
                <a:lnTo>
                  <a:pt x="63500" y="114300"/>
                </a:lnTo>
                <a:lnTo>
                  <a:pt x="69850" y="95250"/>
                </a:lnTo>
                <a:lnTo>
                  <a:pt x="63500" y="69850"/>
                </a:lnTo>
                <a:lnTo>
                  <a:pt x="50800" y="38100"/>
                </a:lnTo>
                <a:lnTo>
                  <a:pt x="44450" y="12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44" name="SMARTINK"/>
          <p:cNvSpPr/>
          <p:nvPr/>
        </p:nvSpPr>
        <p:spPr bwMode="auto">
          <a:xfrm>
            <a:off x="6623050" y="5048250"/>
            <a:ext cx="120651" cy="6351"/>
          </a:xfrm>
          <a:custGeom>
            <a:avLst/>
            <a:gdLst/>
            <a:ahLst/>
            <a:cxnLst/>
            <a:rect l="0" t="0" r="0" b="0"/>
            <a:pathLst>
              <a:path w="120651" h="6351">
                <a:moveTo>
                  <a:pt x="0" y="0"/>
                </a:moveTo>
                <a:lnTo>
                  <a:pt x="19050" y="0"/>
                </a:lnTo>
                <a:lnTo>
                  <a:pt x="50800" y="0"/>
                </a:lnTo>
                <a:lnTo>
                  <a:pt x="82550" y="0"/>
                </a:lnTo>
                <a:lnTo>
                  <a:pt x="114300" y="0"/>
                </a:lnTo>
                <a:lnTo>
                  <a:pt x="12065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45" name="SMARTINK"/>
          <p:cNvSpPr/>
          <p:nvPr/>
        </p:nvSpPr>
        <p:spPr bwMode="auto">
          <a:xfrm>
            <a:off x="6756400" y="5092700"/>
            <a:ext cx="50801" cy="171451"/>
          </a:xfrm>
          <a:custGeom>
            <a:avLst/>
            <a:gdLst/>
            <a:ahLst/>
            <a:cxnLst/>
            <a:rect l="0" t="0" r="0" b="0"/>
            <a:pathLst>
              <a:path w="50801" h="171451">
                <a:moveTo>
                  <a:pt x="50800" y="0"/>
                </a:moveTo>
                <a:lnTo>
                  <a:pt x="25400" y="25400"/>
                </a:lnTo>
                <a:lnTo>
                  <a:pt x="12700" y="50800"/>
                </a:lnTo>
                <a:lnTo>
                  <a:pt x="0" y="82550"/>
                </a:lnTo>
                <a:lnTo>
                  <a:pt x="0" y="107950"/>
                </a:lnTo>
                <a:lnTo>
                  <a:pt x="0" y="127000"/>
                </a:lnTo>
                <a:lnTo>
                  <a:pt x="6350" y="152400"/>
                </a:lnTo>
                <a:lnTo>
                  <a:pt x="25400" y="165100"/>
                </a:lnTo>
                <a:lnTo>
                  <a:pt x="50800" y="1714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46" name="SMARTINK"/>
          <p:cNvSpPr/>
          <p:nvPr/>
        </p:nvSpPr>
        <p:spPr bwMode="auto">
          <a:xfrm>
            <a:off x="6877050" y="5181600"/>
            <a:ext cx="177801" cy="146051"/>
          </a:xfrm>
          <a:custGeom>
            <a:avLst/>
            <a:gdLst/>
            <a:ahLst/>
            <a:cxnLst/>
            <a:rect l="0" t="0" r="0" b="0"/>
            <a:pathLst>
              <a:path w="177801" h="146051">
                <a:moveTo>
                  <a:pt x="57150" y="6350"/>
                </a:moveTo>
                <a:lnTo>
                  <a:pt x="44450" y="0"/>
                </a:lnTo>
                <a:lnTo>
                  <a:pt x="25400" y="6350"/>
                </a:lnTo>
                <a:lnTo>
                  <a:pt x="12700" y="12700"/>
                </a:lnTo>
                <a:lnTo>
                  <a:pt x="6350" y="25400"/>
                </a:lnTo>
                <a:lnTo>
                  <a:pt x="0" y="38100"/>
                </a:lnTo>
                <a:lnTo>
                  <a:pt x="6350" y="50800"/>
                </a:lnTo>
                <a:lnTo>
                  <a:pt x="19050" y="57150"/>
                </a:lnTo>
                <a:lnTo>
                  <a:pt x="38100" y="31750"/>
                </a:lnTo>
                <a:lnTo>
                  <a:pt x="57150" y="44450"/>
                </a:lnTo>
                <a:lnTo>
                  <a:pt x="76200" y="44450"/>
                </a:lnTo>
                <a:lnTo>
                  <a:pt x="101600" y="44450"/>
                </a:lnTo>
                <a:lnTo>
                  <a:pt x="114300" y="38100"/>
                </a:lnTo>
                <a:lnTo>
                  <a:pt x="127000" y="25400"/>
                </a:lnTo>
                <a:lnTo>
                  <a:pt x="114300" y="6350"/>
                </a:lnTo>
                <a:lnTo>
                  <a:pt x="88900" y="31750"/>
                </a:lnTo>
                <a:lnTo>
                  <a:pt x="82550" y="44450"/>
                </a:lnTo>
                <a:lnTo>
                  <a:pt x="95250" y="50800"/>
                </a:lnTo>
                <a:lnTo>
                  <a:pt x="107950" y="44450"/>
                </a:lnTo>
                <a:lnTo>
                  <a:pt x="120650" y="31750"/>
                </a:lnTo>
                <a:lnTo>
                  <a:pt x="120650" y="57150"/>
                </a:lnTo>
                <a:lnTo>
                  <a:pt x="120650" y="88900"/>
                </a:lnTo>
                <a:lnTo>
                  <a:pt x="120650" y="114300"/>
                </a:lnTo>
                <a:lnTo>
                  <a:pt x="120650" y="133350"/>
                </a:lnTo>
                <a:lnTo>
                  <a:pt x="133350" y="146050"/>
                </a:lnTo>
                <a:lnTo>
                  <a:pt x="146050" y="139700"/>
                </a:lnTo>
                <a:lnTo>
                  <a:pt x="158750" y="127000"/>
                </a:lnTo>
                <a:lnTo>
                  <a:pt x="165100" y="114300"/>
                </a:lnTo>
                <a:lnTo>
                  <a:pt x="171450" y="88900"/>
                </a:lnTo>
                <a:lnTo>
                  <a:pt x="177800" y="762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47" name="SMARTINK"/>
          <p:cNvSpPr/>
          <p:nvPr/>
        </p:nvSpPr>
        <p:spPr bwMode="auto">
          <a:xfrm>
            <a:off x="7099300" y="5054600"/>
            <a:ext cx="69851" cy="234951"/>
          </a:xfrm>
          <a:custGeom>
            <a:avLst/>
            <a:gdLst/>
            <a:ahLst/>
            <a:cxnLst/>
            <a:rect l="0" t="0" r="0" b="0"/>
            <a:pathLst>
              <a:path w="69851" h="234951">
                <a:moveTo>
                  <a:pt x="0" y="0"/>
                </a:moveTo>
                <a:lnTo>
                  <a:pt x="19050" y="12700"/>
                </a:lnTo>
                <a:lnTo>
                  <a:pt x="38100" y="38100"/>
                </a:lnTo>
                <a:lnTo>
                  <a:pt x="50800" y="69850"/>
                </a:lnTo>
                <a:lnTo>
                  <a:pt x="63500" y="95250"/>
                </a:lnTo>
                <a:lnTo>
                  <a:pt x="69850" y="127000"/>
                </a:lnTo>
                <a:lnTo>
                  <a:pt x="69850" y="152400"/>
                </a:lnTo>
                <a:lnTo>
                  <a:pt x="63500" y="177800"/>
                </a:lnTo>
                <a:lnTo>
                  <a:pt x="44450" y="203200"/>
                </a:lnTo>
                <a:lnTo>
                  <a:pt x="31750" y="2349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48" name="SMARTINK"/>
          <p:cNvSpPr/>
          <p:nvPr/>
        </p:nvSpPr>
        <p:spPr bwMode="auto">
          <a:xfrm>
            <a:off x="7353300" y="5054600"/>
            <a:ext cx="12701" cy="196851"/>
          </a:xfrm>
          <a:custGeom>
            <a:avLst/>
            <a:gdLst/>
            <a:ahLst/>
            <a:cxnLst/>
            <a:rect l="0" t="0" r="0" b="0"/>
            <a:pathLst>
              <a:path w="12701" h="196851">
                <a:moveTo>
                  <a:pt x="12700" y="0"/>
                </a:moveTo>
                <a:lnTo>
                  <a:pt x="0" y="6350"/>
                </a:lnTo>
                <a:lnTo>
                  <a:pt x="0" y="31750"/>
                </a:lnTo>
                <a:lnTo>
                  <a:pt x="0" y="57150"/>
                </a:lnTo>
                <a:lnTo>
                  <a:pt x="0" y="82550"/>
                </a:lnTo>
                <a:lnTo>
                  <a:pt x="0" y="107950"/>
                </a:lnTo>
                <a:lnTo>
                  <a:pt x="0" y="127000"/>
                </a:lnTo>
                <a:lnTo>
                  <a:pt x="0" y="158750"/>
                </a:lnTo>
                <a:lnTo>
                  <a:pt x="0" y="190500"/>
                </a:lnTo>
                <a:lnTo>
                  <a:pt x="0" y="1968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49" name="SMARTINK"/>
          <p:cNvSpPr/>
          <p:nvPr/>
        </p:nvSpPr>
        <p:spPr bwMode="auto">
          <a:xfrm>
            <a:off x="7270750" y="5162550"/>
            <a:ext cx="152401" cy="12701"/>
          </a:xfrm>
          <a:custGeom>
            <a:avLst/>
            <a:gdLst/>
            <a:ahLst/>
            <a:cxnLst/>
            <a:rect l="0" t="0" r="0" b="0"/>
            <a:pathLst>
              <a:path w="152401" h="12701">
                <a:moveTo>
                  <a:pt x="12700" y="12700"/>
                </a:moveTo>
                <a:lnTo>
                  <a:pt x="0" y="6350"/>
                </a:lnTo>
                <a:lnTo>
                  <a:pt x="19050" y="0"/>
                </a:lnTo>
                <a:lnTo>
                  <a:pt x="50800" y="0"/>
                </a:lnTo>
                <a:lnTo>
                  <a:pt x="76200" y="0"/>
                </a:lnTo>
                <a:lnTo>
                  <a:pt x="107950" y="0"/>
                </a:lnTo>
                <a:lnTo>
                  <a:pt x="139700" y="0"/>
                </a:lnTo>
                <a:lnTo>
                  <a:pt x="1524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50" name="SMARTINK"/>
          <p:cNvSpPr/>
          <p:nvPr/>
        </p:nvSpPr>
        <p:spPr bwMode="auto">
          <a:xfrm>
            <a:off x="7537450" y="5086350"/>
            <a:ext cx="6351" cy="158751"/>
          </a:xfrm>
          <a:custGeom>
            <a:avLst/>
            <a:gdLst/>
            <a:ahLst/>
            <a:cxnLst/>
            <a:rect l="0" t="0" r="0" b="0"/>
            <a:pathLst>
              <a:path w="6351" h="158751">
                <a:moveTo>
                  <a:pt x="0" y="0"/>
                </a:moveTo>
                <a:lnTo>
                  <a:pt x="0" y="38100"/>
                </a:lnTo>
                <a:lnTo>
                  <a:pt x="0" y="57150"/>
                </a:lnTo>
                <a:lnTo>
                  <a:pt x="0" y="82550"/>
                </a:lnTo>
                <a:lnTo>
                  <a:pt x="0" y="114300"/>
                </a:lnTo>
                <a:lnTo>
                  <a:pt x="0" y="139700"/>
                </a:lnTo>
                <a:lnTo>
                  <a:pt x="6350" y="1587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51" name="SMARTINK"/>
          <p:cNvSpPr/>
          <p:nvPr/>
        </p:nvSpPr>
        <p:spPr bwMode="auto">
          <a:xfrm>
            <a:off x="7556500" y="5092700"/>
            <a:ext cx="95251" cy="139701"/>
          </a:xfrm>
          <a:custGeom>
            <a:avLst/>
            <a:gdLst/>
            <a:ahLst/>
            <a:cxnLst/>
            <a:rect l="0" t="0" r="0" b="0"/>
            <a:pathLst>
              <a:path w="95251" h="139701">
                <a:moveTo>
                  <a:pt x="88900" y="0"/>
                </a:moveTo>
                <a:lnTo>
                  <a:pt x="63500" y="19050"/>
                </a:lnTo>
                <a:lnTo>
                  <a:pt x="38100" y="44450"/>
                </a:lnTo>
                <a:lnTo>
                  <a:pt x="6350" y="69850"/>
                </a:lnTo>
                <a:lnTo>
                  <a:pt x="0" y="82550"/>
                </a:lnTo>
                <a:lnTo>
                  <a:pt x="12700" y="95250"/>
                </a:lnTo>
                <a:lnTo>
                  <a:pt x="44450" y="114300"/>
                </a:lnTo>
                <a:lnTo>
                  <a:pt x="69850" y="127000"/>
                </a:lnTo>
                <a:lnTo>
                  <a:pt x="82550" y="133350"/>
                </a:lnTo>
                <a:lnTo>
                  <a:pt x="95250" y="139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52" name="SMARTINK"/>
          <p:cNvSpPr/>
          <p:nvPr/>
        </p:nvSpPr>
        <p:spPr bwMode="auto">
          <a:xfrm>
            <a:off x="7715250" y="4965700"/>
            <a:ext cx="6351" cy="146051"/>
          </a:xfrm>
          <a:custGeom>
            <a:avLst/>
            <a:gdLst/>
            <a:ahLst/>
            <a:cxnLst/>
            <a:rect l="0" t="0" r="0" b="0"/>
            <a:pathLst>
              <a:path w="6351" h="146051">
                <a:moveTo>
                  <a:pt x="0" y="0"/>
                </a:moveTo>
                <a:lnTo>
                  <a:pt x="0" y="25400"/>
                </a:lnTo>
                <a:lnTo>
                  <a:pt x="0" y="44450"/>
                </a:lnTo>
                <a:lnTo>
                  <a:pt x="0" y="63500"/>
                </a:lnTo>
                <a:lnTo>
                  <a:pt x="0" y="95250"/>
                </a:lnTo>
                <a:lnTo>
                  <a:pt x="0" y="120650"/>
                </a:lnTo>
                <a:lnTo>
                  <a:pt x="6350" y="1460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53" name="SMARTINK"/>
          <p:cNvSpPr/>
          <p:nvPr/>
        </p:nvSpPr>
        <p:spPr bwMode="auto">
          <a:xfrm>
            <a:off x="7645400" y="5003800"/>
            <a:ext cx="158751" cy="25401"/>
          </a:xfrm>
          <a:custGeom>
            <a:avLst/>
            <a:gdLst/>
            <a:ahLst/>
            <a:cxnLst/>
            <a:rect l="0" t="0" r="0" b="0"/>
            <a:pathLst>
              <a:path w="158751" h="25401">
                <a:moveTo>
                  <a:pt x="0" y="25400"/>
                </a:moveTo>
                <a:lnTo>
                  <a:pt x="25400" y="19050"/>
                </a:lnTo>
                <a:lnTo>
                  <a:pt x="50800" y="19050"/>
                </a:lnTo>
                <a:lnTo>
                  <a:pt x="76200" y="19050"/>
                </a:lnTo>
                <a:lnTo>
                  <a:pt x="95250" y="12700"/>
                </a:lnTo>
                <a:lnTo>
                  <a:pt x="120650" y="12700"/>
                </a:lnTo>
                <a:lnTo>
                  <a:pt x="152400" y="0"/>
                </a:lnTo>
                <a:lnTo>
                  <a:pt x="1587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54" name="SMARTINK"/>
          <p:cNvSpPr/>
          <p:nvPr/>
        </p:nvSpPr>
        <p:spPr bwMode="auto">
          <a:xfrm>
            <a:off x="7797800" y="5029200"/>
            <a:ext cx="76201" cy="222251"/>
          </a:xfrm>
          <a:custGeom>
            <a:avLst/>
            <a:gdLst/>
            <a:ahLst/>
            <a:cxnLst/>
            <a:rect l="0" t="0" r="0" b="0"/>
            <a:pathLst>
              <a:path w="76201" h="222251">
                <a:moveTo>
                  <a:pt x="76200" y="0"/>
                </a:moveTo>
                <a:lnTo>
                  <a:pt x="57150" y="19050"/>
                </a:lnTo>
                <a:lnTo>
                  <a:pt x="38100" y="50800"/>
                </a:lnTo>
                <a:lnTo>
                  <a:pt x="25400" y="76200"/>
                </a:lnTo>
                <a:lnTo>
                  <a:pt x="12700" y="101600"/>
                </a:lnTo>
                <a:lnTo>
                  <a:pt x="6350" y="127000"/>
                </a:lnTo>
                <a:lnTo>
                  <a:pt x="0" y="158750"/>
                </a:lnTo>
                <a:lnTo>
                  <a:pt x="0" y="177800"/>
                </a:lnTo>
                <a:lnTo>
                  <a:pt x="6350" y="196850"/>
                </a:lnTo>
                <a:lnTo>
                  <a:pt x="19050" y="209550"/>
                </a:lnTo>
                <a:lnTo>
                  <a:pt x="44450" y="2222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55" name="SMARTINK"/>
          <p:cNvSpPr/>
          <p:nvPr/>
        </p:nvSpPr>
        <p:spPr bwMode="auto">
          <a:xfrm>
            <a:off x="7912100" y="5156200"/>
            <a:ext cx="203201" cy="152401"/>
          </a:xfrm>
          <a:custGeom>
            <a:avLst/>
            <a:gdLst/>
            <a:ahLst/>
            <a:cxnLst/>
            <a:rect l="0" t="0" r="0" b="0"/>
            <a:pathLst>
              <a:path w="203201" h="152401">
                <a:moveTo>
                  <a:pt x="69850" y="12700"/>
                </a:moveTo>
                <a:lnTo>
                  <a:pt x="44450" y="0"/>
                </a:lnTo>
                <a:lnTo>
                  <a:pt x="12700" y="19050"/>
                </a:lnTo>
                <a:lnTo>
                  <a:pt x="6350" y="31750"/>
                </a:lnTo>
                <a:lnTo>
                  <a:pt x="0" y="44450"/>
                </a:lnTo>
                <a:lnTo>
                  <a:pt x="6350" y="57150"/>
                </a:lnTo>
                <a:lnTo>
                  <a:pt x="25400" y="57150"/>
                </a:lnTo>
                <a:lnTo>
                  <a:pt x="38100" y="50800"/>
                </a:lnTo>
                <a:lnTo>
                  <a:pt x="44450" y="38100"/>
                </a:lnTo>
                <a:lnTo>
                  <a:pt x="57150" y="44450"/>
                </a:lnTo>
                <a:lnTo>
                  <a:pt x="69850" y="50800"/>
                </a:lnTo>
                <a:lnTo>
                  <a:pt x="88900" y="50800"/>
                </a:lnTo>
                <a:lnTo>
                  <a:pt x="114300" y="50800"/>
                </a:lnTo>
                <a:lnTo>
                  <a:pt x="139700" y="38100"/>
                </a:lnTo>
                <a:lnTo>
                  <a:pt x="152400" y="25400"/>
                </a:lnTo>
                <a:lnTo>
                  <a:pt x="146050" y="12700"/>
                </a:lnTo>
                <a:lnTo>
                  <a:pt x="127000" y="19050"/>
                </a:lnTo>
                <a:lnTo>
                  <a:pt x="120650" y="31750"/>
                </a:lnTo>
                <a:lnTo>
                  <a:pt x="114300" y="44450"/>
                </a:lnTo>
                <a:lnTo>
                  <a:pt x="133350" y="44450"/>
                </a:lnTo>
                <a:lnTo>
                  <a:pt x="158750" y="19050"/>
                </a:lnTo>
                <a:lnTo>
                  <a:pt x="152400" y="44450"/>
                </a:lnTo>
                <a:lnTo>
                  <a:pt x="146050" y="69850"/>
                </a:lnTo>
                <a:lnTo>
                  <a:pt x="139700" y="95250"/>
                </a:lnTo>
                <a:lnTo>
                  <a:pt x="133350" y="114300"/>
                </a:lnTo>
                <a:lnTo>
                  <a:pt x="133350" y="133350"/>
                </a:lnTo>
                <a:lnTo>
                  <a:pt x="139700" y="146050"/>
                </a:lnTo>
                <a:lnTo>
                  <a:pt x="152400" y="152400"/>
                </a:lnTo>
                <a:lnTo>
                  <a:pt x="165100" y="146050"/>
                </a:lnTo>
                <a:lnTo>
                  <a:pt x="171450" y="133350"/>
                </a:lnTo>
                <a:lnTo>
                  <a:pt x="190500" y="101600"/>
                </a:lnTo>
                <a:lnTo>
                  <a:pt x="203200" y="825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56" name="SMARTINK"/>
          <p:cNvSpPr/>
          <p:nvPr/>
        </p:nvSpPr>
        <p:spPr bwMode="auto">
          <a:xfrm>
            <a:off x="8140700" y="5003800"/>
            <a:ext cx="63501" cy="234951"/>
          </a:xfrm>
          <a:custGeom>
            <a:avLst/>
            <a:gdLst/>
            <a:ahLst/>
            <a:cxnLst/>
            <a:rect l="0" t="0" r="0" b="0"/>
            <a:pathLst>
              <a:path w="63501" h="234951">
                <a:moveTo>
                  <a:pt x="0" y="0"/>
                </a:moveTo>
                <a:lnTo>
                  <a:pt x="19050" y="19050"/>
                </a:lnTo>
                <a:lnTo>
                  <a:pt x="38100" y="44450"/>
                </a:lnTo>
                <a:lnTo>
                  <a:pt x="50800" y="76200"/>
                </a:lnTo>
                <a:lnTo>
                  <a:pt x="57150" y="107950"/>
                </a:lnTo>
                <a:lnTo>
                  <a:pt x="63500" y="139700"/>
                </a:lnTo>
                <a:lnTo>
                  <a:pt x="57150" y="165100"/>
                </a:lnTo>
                <a:lnTo>
                  <a:pt x="50800" y="190500"/>
                </a:lnTo>
                <a:lnTo>
                  <a:pt x="38100" y="215900"/>
                </a:lnTo>
                <a:lnTo>
                  <a:pt x="31750" y="2349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57" name="SMARTINK"/>
          <p:cNvSpPr/>
          <p:nvPr/>
        </p:nvSpPr>
        <p:spPr bwMode="auto">
          <a:xfrm>
            <a:off x="8375650" y="4991100"/>
            <a:ext cx="6351" cy="196851"/>
          </a:xfrm>
          <a:custGeom>
            <a:avLst/>
            <a:gdLst/>
            <a:ahLst/>
            <a:cxnLst/>
            <a:rect l="0" t="0" r="0" b="0"/>
            <a:pathLst>
              <a:path w="6351" h="196851">
                <a:moveTo>
                  <a:pt x="6350" y="0"/>
                </a:moveTo>
                <a:lnTo>
                  <a:pt x="0" y="31750"/>
                </a:lnTo>
                <a:lnTo>
                  <a:pt x="0" y="57150"/>
                </a:lnTo>
                <a:lnTo>
                  <a:pt x="0" y="82550"/>
                </a:lnTo>
                <a:lnTo>
                  <a:pt x="0" y="107950"/>
                </a:lnTo>
                <a:lnTo>
                  <a:pt x="0" y="127000"/>
                </a:lnTo>
                <a:lnTo>
                  <a:pt x="0" y="158750"/>
                </a:lnTo>
                <a:lnTo>
                  <a:pt x="0" y="190500"/>
                </a:lnTo>
                <a:lnTo>
                  <a:pt x="6350" y="1968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58" name="SMARTINK"/>
          <p:cNvSpPr/>
          <p:nvPr/>
        </p:nvSpPr>
        <p:spPr bwMode="auto">
          <a:xfrm>
            <a:off x="8312150" y="5099050"/>
            <a:ext cx="120651" cy="19051"/>
          </a:xfrm>
          <a:custGeom>
            <a:avLst/>
            <a:gdLst/>
            <a:ahLst/>
            <a:cxnLst/>
            <a:rect l="0" t="0" r="0" b="0"/>
            <a:pathLst>
              <a:path w="120651" h="19051">
                <a:moveTo>
                  <a:pt x="0" y="19050"/>
                </a:moveTo>
                <a:lnTo>
                  <a:pt x="12700" y="6350"/>
                </a:lnTo>
                <a:lnTo>
                  <a:pt x="38100" y="6350"/>
                </a:lnTo>
                <a:lnTo>
                  <a:pt x="69850" y="6350"/>
                </a:lnTo>
                <a:lnTo>
                  <a:pt x="95250" y="0"/>
                </a:lnTo>
                <a:lnTo>
                  <a:pt x="1206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59" name="SMARTINK"/>
          <p:cNvSpPr/>
          <p:nvPr/>
        </p:nvSpPr>
        <p:spPr bwMode="auto">
          <a:xfrm>
            <a:off x="8616950" y="4997450"/>
            <a:ext cx="6351" cy="177801"/>
          </a:xfrm>
          <a:custGeom>
            <a:avLst/>
            <a:gdLst/>
            <a:ahLst/>
            <a:cxnLst/>
            <a:rect l="0" t="0" r="0" b="0"/>
            <a:pathLst>
              <a:path w="6351" h="177801">
                <a:moveTo>
                  <a:pt x="6350" y="0"/>
                </a:moveTo>
                <a:lnTo>
                  <a:pt x="6350" y="19050"/>
                </a:lnTo>
                <a:lnTo>
                  <a:pt x="6350" y="44450"/>
                </a:lnTo>
                <a:lnTo>
                  <a:pt x="6350" y="69850"/>
                </a:lnTo>
                <a:lnTo>
                  <a:pt x="6350" y="95250"/>
                </a:lnTo>
                <a:lnTo>
                  <a:pt x="6350" y="127000"/>
                </a:lnTo>
                <a:lnTo>
                  <a:pt x="0" y="158750"/>
                </a:lnTo>
                <a:lnTo>
                  <a:pt x="0" y="1778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60" name="SMARTINK"/>
          <p:cNvSpPr/>
          <p:nvPr/>
        </p:nvSpPr>
        <p:spPr bwMode="auto">
          <a:xfrm>
            <a:off x="8705850" y="4991100"/>
            <a:ext cx="6351" cy="184151"/>
          </a:xfrm>
          <a:custGeom>
            <a:avLst/>
            <a:gdLst/>
            <a:ahLst/>
            <a:cxnLst/>
            <a:rect l="0" t="0" r="0" b="0"/>
            <a:pathLst>
              <a:path w="6351" h="184151">
                <a:moveTo>
                  <a:pt x="6350" y="0"/>
                </a:moveTo>
                <a:lnTo>
                  <a:pt x="6350" y="25400"/>
                </a:lnTo>
                <a:lnTo>
                  <a:pt x="6350" y="44450"/>
                </a:lnTo>
                <a:lnTo>
                  <a:pt x="6350" y="63500"/>
                </a:lnTo>
                <a:lnTo>
                  <a:pt x="6350" y="88900"/>
                </a:lnTo>
                <a:lnTo>
                  <a:pt x="6350" y="120650"/>
                </a:lnTo>
                <a:lnTo>
                  <a:pt x="6350" y="146050"/>
                </a:lnTo>
                <a:lnTo>
                  <a:pt x="0" y="165100"/>
                </a:lnTo>
                <a:lnTo>
                  <a:pt x="0" y="184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61" name="SMARTINK"/>
          <p:cNvSpPr/>
          <p:nvPr/>
        </p:nvSpPr>
        <p:spPr bwMode="auto">
          <a:xfrm>
            <a:off x="8629650" y="5105400"/>
            <a:ext cx="88901" cy="25401"/>
          </a:xfrm>
          <a:custGeom>
            <a:avLst/>
            <a:gdLst/>
            <a:ahLst/>
            <a:cxnLst/>
            <a:rect l="0" t="0" r="0" b="0"/>
            <a:pathLst>
              <a:path w="88901" h="25401">
                <a:moveTo>
                  <a:pt x="0" y="25400"/>
                </a:moveTo>
                <a:lnTo>
                  <a:pt x="6350" y="12700"/>
                </a:lnTo>
                <a:lnTo>
                  <a:pt x="31750" y="0"/>
                </a:lnTo>
                <a:lnTo>
                  <a:pt x="57150" y="0"/>
                </a:lnTo>
                <a:lnTo>
                  <a:pt x="889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62" name="SMARTINK"/>
          <p:cNvSpPr/>
          <p:nvPr/>
        </p:nvSpPr>
        <p:spPr bwMode="auto">
          <a:xfrm>
            <a:off x="8712200" y="5149850"/>
            <a:ext cx="82551" cy="88901"/>
          </a:xfrm>
          <a:custGeom>
            <a:avLst/>
            <a:gdLst/>
            <a:ahLst/>
            <a:cxnLst/>
            <a:rect l="0" t="0" r="0" b="0"/>
            <a:pathLst>
              <a:path w="82551" h="88901">
                <a:moveTo>
                  <a:pt x="12700" y="0"/>
                </a:moveTo>
                <a:lnTo>
                  <a:pt x="12700" y="19050"/>
                </a:lnTo>
                <a:lnTo>
                  <a:pt x="6350" y="50800"/>
                </a:lnTo>
                <a:lnTo>
                  <a:pt x="0" y="69850"/>
                </a:lnTo>
                <a:lnTo>
                  <a:pt x="25400" y="82550"/>
                </a:lnTo>
                <a:lnTo>
                  <a:pt x="57150" y="82550"/>
                </a:lnTo>
                <a:lnTo>
                  <a:pt x="82550" y="88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63" name="SMARTINK"/>
          <p:cNvSpPr/>
          <p:nvPr/>
        </p:nvSpPr>
        <p:spPr bwMode="auto">
          <a:xfrm>
            <a:off x="8820150" y="4991100"/>
            <a:ext cx="114301" cy="190501"/>
          </a:xfrm>
          <a:custGeom>
            <a:avLst/>
            <a:gdLst/>
            <a:ahLst/>
            <a:cxnLst/>
            <a:rect l="0" t="0" r="0" b="0"/>
            <a:pathLst>
              <a:path w="114301" h="190501">
                <a:moveTo>
                  <a:pt x="101600" y="57150"/>
                </a:moveTo>
                <a:lnTo>
                  <a:pt x="95250" y="25400"/>
                </a:lnTo>
                <a:lnTo>
                  <a:pt x="88900" y="12700"/>
                </a:lnTo>
                <a:lnTo>
                  <a:pt x="76200" y="6350"/>
                </a:lnTo>
                <a:lnTo>
                  <a:pt x="63500" y="0"/>
                </a:lnTo>
                <a:lnTo>
                  <a:pt x="50800" y="6350"/>
                </a:lnTo>
                <a:lnTo>
                  <a:pt x="31750" y="25400"/>
                </a:lnTo>
                <a:lnTo>
                  <a:pt x="19050" y="57150"/>
                </a:lnTo>
                <a:lnTo>
                  <a:pt x="6350" y="82550"/>
                </a:lnTo>
                <a:lnTo>
                  <a:pt x="0" y="114300"/>
                </a:lnTo>
                <a:lnTo>
                  <a:pt x="6350" y="139700"/>
                </a:lnTo>
                <a:lnTo>
                  <a:pt x="12700" y="158750"/>
                </a:lnTo>
                <a:lnTo>
                  <a:pt x="25400" y="177800"/>
                </a:lnTo>
                <a:lnTo>
                  <a:pt x="44450" y="184150"/>
                </a:lnTo>
                <a:lnTo>
                  <a:pt x="69850" y="190500"/>
                </a:lnTo>
                <a:lnTo>
                  <a:pt x="95250" y="171450"/>
                </a:lnTo>
                <a:lnTo>
                  <a:pt x="107950" y="139700"/>
                </a:lnTo>
                <a:lnTo>
                  <a:pt x="114300" y="120650"/>
                </a:lnTo>
                <a:lnTo>
                  <a:pt x="114300" y="95250"/>
                </a:lnTo>
                <a:lnTo>
                  <a:pt x="114300" y="69850"/>
                </a:lnTo>
                <a:lnTo>
                  <a:pt x="107950" y="38100"/>
                </a:lnTo>
                <a:lnTo>
                  <a:pt x="101600" y="25400"/>
                </a:lnTo>
                <a:lnTo>
                  <a:pt x="95250" y="12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64" name="SMARTINK"/>
          <p:cNvSpPr/>
          <p:nvPr/>
        </p:nvSpPr>
        <p:spPr bwMode="auto">
          <a:xfrm>
            <a:off x="8940800" y="4991100"/>
            <a:ext cx="63501" cy="196851"/>
          </a:xfrm>
          <a:custGeom>
            <a:avLst/>
            <a:gdLst/>
            <a:ahLst/>
            <a:cxnLst/>
            <a:rect l="0" t="0" r="0" b="0"/>
            <a:pathLst>
              <a:path w="63501" h="196851">
                <a:moveTo>
                  <a:pt x="63500" y="12700"/>
                </a:moveTo>
                <a:lnTo>
                  <a:pt x="57150" y="0"/>
                </a:lnTo>
                <a:lnTo>
                  <a:pt x="50800" y="19050"/>
                </a:lnTo>
                <a:lnTo>
                  <a:pt x="31750" y="44450"/>
                </a:lnTo>
                <a:lnTo>
                  <a:pt x="25400" y="69850"/>
                </a:lnTo>
                <a:lnTo>
                  <a:pt x="12700" y="95250"/>
                </a:lnTo>
                <a:lnTo>
                  <a:pt x="6350" y="114300"/>
                </a:lnTo>
                <a:lnTo>
                  <a:pt x="0" y="146050"/>
                </a:lnTo>
                <a:lnTo>
                  <a:pt x="0" y="165100"/>
                </a:lnTo>
                <a:lnTo>
                  <a:pt x="6350" y="184150"/>
                </a:lnTo>
                <a:lnTo>
                  <a:pt x="25400" y="1968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65" name="SMARTINK"/>
          <p:cNvSpPr/>
          <p:nvPr/>
        </p:nvSpPr>
        <p:spPr bwMode="auto">
          <a:xfrm>
            <a:off x="9010650" y="5016500"/>
            <a:ext cx="50801" cy="152401"/>
          </a:xfrm>
          <a:custGeom>
            <a:avLst/>
            <a:gdLst/>
            <a:ahLst/>
            <a:cxnLst/>
            <a:rect l="0" t="0" r="0" b="0"/>
            <a:pathLst>
              <a:path w="50801" h="152401">
                <a:moveTo>
                  <a:pt x="0" y="152400"/>
                </a:moveTo>
                <a:lnTo>
                  <a:pt x="6350" y="139700"/>
                </a:lnTo>
                <a:lnTo>
                  <a:pt x="25400" y="107950"/>
                </a:lnTo>
                <a:lnTo>
                  <a:pt x="38100" y="76200"/>
                </a:lnTo>
                <a:lnTo>
                  <a:pt x="44450" y="50800"/>
                </a:lnTo>
                <a:lnTo>
                  <a:pt x="50800" y="31750"/>
                </a:lnTo>
                <a:lnTo>
                  <a:pt x="50800" y="12700"/>
                </a:lnTo>
                <a:lnTo>
                  <a:pt x="44450" y="0"/>
                </a:lnTo>
                <a:lnTo>
                  <a:pt x="38100" y="38100"/>
                </a:lnTo>
                <a:lnTo>
                  <a:pt x="31750" y="63500"/>
                </a:lnTo>
                <a:lnTo>
                  <a:pt x="25400" y="82550"/>
                </a:lnTo>
                <a:lnTo>
                  <a:pt x="25400" y="107950"/>
                </a:lnTo>
                <a:lnTo>
                  <a:pt x="31750" y="120650"/>
                </a:lnTo>
                <a:lnTo>
                  <a:pt x="44450" y="133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66" name="SMARTINK"/>
          <p:cNvSpPr/>
          <p:nvPr/>
        </p:nvSpPr>
        <p:spPr bwMode="auto">
          <a:xfrm>
            <a:off x="9042400" y="4991100"/>
            <a:ext cx="76201" cy="247651"/>
          </a:xfrm>
          <a:custGeom>
            <a:avLst/>
            <a:gdLst/>
            <a:ahLst/>
            <a:cxnLst/>
            <a:rect l="0" t="0" r="0" b="0"/>
            <a:pathLst>
              <a:path w="76201" h="247651">
                <a:moveTo>
                  <a:pt x="50800" y="0"/>
                </a:moveTo>
                <a:lnTo>
                  <a:pt x="57150" y="19050"/>
                </a:lnTo>
                <a:lnTo>
                  <a:pt x="63500" y="44450"/>
                </a:lnTo>
                <a:lnTo>
                  <a:pt x="69850" y="63500"/>
                </a:lnTo>
                <a:lnTo>
                  <a:pt x="69850" y="82550"/>
                </a:lnTo>
                <a:lnTo>
                  <a:pt x="76200" y="95250"/>
                </a:lnTo>
                <a:lnTo>
                  <a:pt x="76200" y="114300"/>
                </a:lnTo>
                <a:lnTo>
                  <a:pt x="69850" y="133350"/>
                </a:lnTo>
                <a:lnTo>
                  <a:pt x="63500" y="177800"/>
                </a:lnTo>
                <a:lnTo>
                  <a:pt x="44450" y="203200"/>
                </a:lnTo>
                <a:lnTo>
                  <a:pt x="19050" y="222250"/>
                </a:lnTo>
                <a:lnTo>
                  <a:pt x="0" y="2476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67" name="SMARTINK"/>
          <p:cNvSpPr/>
          <p:nvPr/>
        </p:nvSpPr>
        <p:spPr bwMode="auto">
          <a:xfrm>
            <a:off x="768350" y="5918200"/>
            <a:ext cx="12701" cy="234951"/>
          </a:xfrm>
          <a:custGeom>
            <a:avLst/>
            <a:gdLst/>
            <a:ahLst/>
            <a:cxnLst/>
            <a:rect l="0" t="0" r="0" b="0"/>
            <a:pathLst>
              <a:path w="12701" h="234951">
                <a:moveTo>
                  <a:pt x="12700" y="0"/>
                </a:moveTo>
                <a:lnTo>
                  <a:pt x="12700" y="25400"/>
                </a:lnTo>
                <a:lnTo>
                  <a:pt x="12700" y="44450"/>
                </a:lnTo>
                <a:lnTo>
                  <a:pt x="12700" y="69850"/>
                </a:lnTo>
                <a:lnTo>
                  <a:pt x="12700" y="95250"/>
                </a:lnTo>
                <a:lnTo>
                  <a:pt x="6350" y="127000"/>
                </a:lnTo>
                <a:lnTo>
                  <a:pt x="0" y="152400"/>
                </a:lnTo>
                <a:lnTo>
                  <a:pt x="0" y="177800"/>
                </a:lnTo>
                <a:lnTo>
                  <a:pt x="0" y="209550"/>
                </a:lnTo>
                <a:lnTo>
                  <a:pt x="12700" y="23495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68" name="SMARTINK"/>
          <p:cNvSpPr/>
          <p:nvPr/>
        </p:nvSpPr>
        <p:spPr bwMode="auto">
          <a:xfrm>
            <a:off x="774700" y="5918200"/>
            <a:ext cx="133351" cy="177801"/>
          </a:xfrm>
          <a:custGeom>
            <a:avLst/>
            <a:gdLst/>
            <a:ahLst/>
            <a:cxnLst/>
            <a:rect l="0" t="0" r="0" b="0"/>
            <a:pathLst>
              <a:path w="133351" h="177801">
                <a:moveTo>
                  <a:pt x="6350" y="31750"/>
                </a:moveTo>
                <a:lnTo>
                  <a:pt x="0" y="19050"/>
                </a:lnTo>
                <a:lnTo>
                  <a:pt x="19050" y="50800"/>
                </a:lnTo>
                <a:lnTo>
                  <a:pt x="31750" y="69850"/>
                </a:lnTo>
                <a:lnTo>
                  <a:pt x="50800" y="95250"/>
                </a:lnTo>
                <a:lnTo>
                  <a:pt x="63500" y="114300"/>
                </a:lnTo>
                <a:lnTo>
                  <a:pt x="82550" y="146050"/>
                </a:lnTo>
                <a:lnTo>
                  <a:pt x="101600" y="177800"/>
                </a:lnTo>
                <a:lnTo>
                  <a:pt x="114300" y="171450"/>
                </a:lnTo>
                <a:lnTo>
                  <a:pt x="120650" y="152400"/>
                </a:lnTo>
                <a:lnTo>
                  <a:pt x="120650" y="133350"/>
                </a:lnTo>
                <a:lnTo>
                  <a:pt x="120650" y="107950"/>
                </a:lnTo>
                <a:lnTo>
                  <a:pt x="120650" y="82550"/>
                </a:lnTo>
                <a:lnTo>
                  <a:pt x="120650" y="57150"/>
                </a:lnTo>
                <a:lnTo>
                  <a:pt x="120650" y="31750"/>
                </a:lnTo>
                <a:lnTo>
                  <a:pt x="127000" y="0"/>
                </a:lnTo>
                <a:lnTo>
                  <a:pt x="133350" y="635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69" name="SMARTINK"/>
          <p:cNvSpPr/>
          <p:nvPr/>
        </p:nvSpPr>
        <p:spPr bwMode="auto">
          <a:xfrm>
            <a:off x="920750" y="5988050"/>
            <a:ext cx="82551" cy="114301"/>
          </a:xfrm>
          <a:custGeom>
            <a:avLst/>
            <a:gdLst/>
            <a:ahLst/>
            <a:cxnLst/>
            <a:rect l="0" t="0" r="0" b="0"/>
            <a:pathLst>
              <a:path w="82551" h="114301">
                <a:moveTo>
                  <a:pt x="0" y="88900"/>
                </a:moveTo>
                <a:lnTo>
                  <a:pt x="19050" y="69850"/>
                </a:lnTo>
                <a:lnTo>
                  <a:pt x="44450" y="57150"/>
                </a:lnTo>
                <a:lnTo>
                  <a:pt x="57150" y="44450"/>
                </a:lnTo>
                <a:lnTo>
                  <a:pt x="69850" y="31750"/>
                </a:lnTo>
                <a:lnTo>
                  <a:pt x="69850" y="6350"/>
                </a:lnTo>
                <a:lnTo>
                  <a:pt x="57150" y="0"/>
                </a:lnTo>
                <a:lnTo>
                  <a:pt x="44450" y="6350"/>
                </a:lnTo>
                <a:lnTo>
                  <a:pt x="31750" y="19050"/>
                </a:lnTo>
                <a:lnTo>
                  <a:pt x="12700" y="38100"/>
                </a:lnTo>
                <a:lnTo>
                  <a:pt x="6350" y="57150"/>
                </a:lnTo>
                <a:lnTo>
                  <a:pt x="12700" y="69850"/>
                </a:lnTo>
                <a:lnTo>
                  <a:pt x="19050" y="95250"/>
                </a:lnTo>
                <a:lnTo>
                  <a:pt x="31750" y="107950"/>
                </a:lnTo>
                <a:lnTo>
                  <a:pt x="44450" y="114300"/>
                </a:lnTo>
                <a:lnTo>
                  <a:pt x="63500" y="114300"/>
                </a:lnTo>
                <a:lnTo>
                  <a:pt x="82550" y="11430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70" name="SMARTINK"/>
          <p:cNvSpPr/>
          <p:nvPr/>
        </p:nvSpPr>
        <p:spPr bwMode="auto">
          <a:xfrm>
            <a:off x="1079500" y="5880100"/>
            <a:ext cx="44451" cy="228601"/>
          </a:xfrm>
          <a:custGeom>
            <a:avLst/>
            <a:gdLst/>
            <a:ahLst/>
            <a:cxnLst/>
            <a:rect l="0" t="0" r="0" b="0"/>
            <a:pathLst>
              <a:path w="44451" h="228601">
                <a:moveTo>
                  <a:pt x="0" y="0"/>
                </a:moveTo>
                <a:lnTo>
                  <a:pt x="0" y="25400"/>
                </a:lnTo>
                <a:lnTo>
                  <a:pt x="0" y="50800"/>
                </a:lnTo>
                <a:lnTo>
                  <a:pt x="0" y="82550"/>
                </a:lnTo>
                <a:lnTo>
                  <a:pt x="0" y="107950"/>
                </a:lnTo>
                <a:lnTo>
                  <a:pt x="0" y="127000"/>
                </a:lnTo>
                <a:lnTo>
                  <a:pt x="0" y="158750"/>
                </a:lnTo>
                <a:lnTo>
                  <a:pt x="0" y="184150"/>
                </a:lnTo>
                <a:lnTo>
                  <a:pt x="6350" y="209550"/>
                </a:lnTo>
                <a:lnTo>
                  <a:pt x="19050" y="222250"/>
                </a:lnTo>
                <a:lnTo>
                  <a:pt x="44450" y="22860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71" name="SMARTINK"/>
          <p:cNvSpPr/>
          <p:nvPr/>
        </p:nvSpPr>
        <p:spPr bwMode="auto">
          <a:xfrm>
            <a:off x="1022350" y="5975350"/>
            <a:ext cx="146051" cy="6351"/>
          </a:xfrm>
          <a:custGeom>
            <a:avLst/>
            <a:gdLst/>
            <a:ahLst/>
            <a:cxnLst/>
            <a:rect l="0" t="0" r="0" b="0"/>
            <a:pathLst>
              <a:path w="146051" h="6351">
                <a:moveTo>
                  <a:pt x="0" y="0"/>
                </a:moveTo>
                <a:lnTo>
                  <a:pt x="25400" y="0"/>
                </a:lnTo>
                <a:lnTo>
                  <a:pt x="50800" y="0"/>
                </a:lnTo>
                <a:lnTo>
                  <a:pt x="82550" y="0"/>
                </a:lnTo>
                <a:lnTo>
                  <a:pt x="107950" y="0"/>
                </a:lnTo>
                <a:lnTo>
                  <a:pt x="139700" y="0"/>
                </a:lnTo>
                <a:lnTo>
                  <a:pt x="146050" y="635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72" name="SMARTINK"/>
          <p:cNvSpPr/>
          <p:nvPr/>
        </p:nvSpPr>
        <p:spPr bwMode="auto">
          <a:xfrm>
            <a:off x="1238250" y="5924550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0" y="0"/>
                </a:moveTo>
                <a:lnTo>
                  <a:pt x="12700" y="12700"/>
                </a:lnTo>
              </a:path>
            </a:pathLst>
          </a:cu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73" name="SMARTINK"/>
          <p:cNvSpPr/>
          <p:nvPr/>
        </p:nvSpPr>
        <p:spPr bwMode="auto">
          <a:xfrm>
            <a:off x="1250950" y="6070600"/>
            <a:ext cx="1" cy="6351"/>
          </a:xfrm>
          <a:custGeom>
            <a:avLst/>
            <a:gdLst/>
            <a:ahLst/>
            <a:cxnLst/>
            <a:rect l="0" t="0" r="0" b="0"/>
            <a:pathLst>
              <a:path w="1" h="6351">
                <a:moveTo>
                  <a:pt x="0" y="0"/>
                </a:moveTo>
                <a:lnTo>
                  <a:pt x="0" y="6350"/>
                </a:lnTo>
              </a:path>
            </a:pathLst>
          </a:cu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74" name="SMARTINK"/>
          <p:cNvSpPr/>
          <p:nvPr/>
        </p:nvSpPr>
        <p:spPr bwMode="auto">
          <a:xfrm>
            <a:off x="673100" y="6203950"/>
            <a:ext cx="704851" cy="19051"/>
          </a:xfrm>
          <a:custGeom>
            <a:avLst/>
            <a:gdLst/>
            <a:ahLst/>
            <a:cxnLst/>
            <a:rect l="0" t="0" r="0" b="0"/>
            <a:pathLst>
              <a:path w="704851" h="19051">
                <a:moveTo>
                  <a:pt x="0" y="19050"/>
                </a:moveTo>
                <a:lnTo>
                  <a:pt x="25400" y="19050"/>
                </a:lnTo>
                <a:lnTo>
                  <a:pt x="50800" y="19050"/>
                </a:lnTo>
                <a:lnTo>
                  <a:pt x="69850" y="19050"/>
                </a:lnTo>
                <a:lnTo>
                  <a:pt x="95250" y="19050"/>
                </a:lnTo>
                <a:lnTo>
                  <a:pt x="120650" y="19050"/>
                </a:lnTo>
                <a:lnTo>
                  <a:pt x="152400" y="19050"/>
                </a:lnTo>
                <a:lnTo>
                  <a:pt x="184150" y="19050"/>
                </a:lnTo>
                <a:lnTo>
                  <a:pt x="222250" y="19050"/>
                </a:lnTo>
                <a:lnTo>
                  <a:pt x="254000" y="19050"/>
                </a:lnTo>
                <a:lnTo>
                  <a:pt x="292100" y="19050"/>
                </a:lnTo>
                <a:lnTo>
                  <a:pt x="336550" y="19050"/>
                </a:lnTo>
                <a:lnTo>
                  <a:pt x="374650" y="12700"/>
                </a:lnTo>
                <a:lnTo>
                  <a:pt x="419100" y="12700"/>
                </a:lnTo>
                <a:lnTo>
                  <a:pt x="457200" y="12700"/>
                </a:lnTo>
                <a:lnTo>
                  <a:pt x="488950" y="6350"/>
                </a:lnTo>
                <a:lnTo>
                  <a:pt x="527050" y="6350"/>
                </a:lnTo>
                <a:lnTo>
                  <a:pt x="558800" y="6350"/>
                </a:lnTo>
                <a:lnTo>
                  <a:pt x="590550" y="0"/>
                </a:lnTo>
                <a:lnTo>
                  <a:pt x="622300" y="0"/>
                </a:lnTo>
                <a:lnTo>
                  <a:pt x="641350" y="0"/>
                </a:lnTo>
                <a:lnTo>
                  <a:pt x="666750" y="0"/>
                </a:lnTo>
                <a:lnTo>
                  <a:pt x="692150" y="0"/>
                </a:lnTo>
                <a:lnTo>
                  <a:pt x="704850" y="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75" name="SMARTINK"/>
          <p:cNvSpPr/>
          <p:nvPr/>
        </p:nvSpPr>
        <p:spPr bwMode="auto">
          <a:xfrm>
            <a:off x="1187450" y="5156200"/>
            <a:ext cx="527051" cy="527051"/>
          </a:xfrm>
          <a:custGeom>
            <a:avLst/>
            <a:gdLst/>
            <a:ahLst/>
            <a:cxnLst/>
            <a:rect l="0" t="0" r="0" b="0"/>
            <a:pathLst>
              <a:path w="527051" h="527051">
                <a:moveTo>
                  <a:pt x="527050" y="0"/>
                </a:moveTo>
                <a:lnTo>
                  <a:pt x="501650" y="12700"/>
                </a:lnTo>
                <a:lnTo>
                  <a:pt x="476250" y="38100"/>
                </a:lnTo>
                <a:lnTo>
                  <a:pt x="450850" y="63500"/>
                </a:lnTo>
                <a:lnTo>
                  <a:pt x="438150" y="82550"/>
                </a:lnTo>
                <a:lnTo>
                  <a:pt x="425450" y="101600"/>
                </a:lnTo>
                <a:lnTo>
                  <a:pt x="412750" y="120650"/>
                </a:lnTo>
                <a:lnTo>
                  <a:pt x="393700" y="139700"/>
                </a:lnTo>
                <a:lnTo>
                  <a:pt x="381000" y="158750"/>
                </a:lnTo>
                <a:lnTo>
                  <a:pt x="361950" y="177800"/>
                </a:lnTo>
                <a:lnTo>
                  <a:pt x="342900" y="196850"/>
                </a:lnTo>
                <a:lnTo>
                  <a:pt x="317500" y="222250"/>
                </a:lnTo>
                <a:lnTo>
                  <a:pt x="298450" y="241300"/>
                </a:lnTo>
                <a:lnTo>
                  <a:pt x="273050" y="266700"/>
                </a:lnTo>
                <a:lnTo>
                  <a:pt x="254000" y="285750"/>
                </a:lnTo>
                <a:lnTo>
                  <a:pt x="228600" y="311150"/>
                </a:lnTo>
                <a:lnTo>
                  <a:pt x="209550" y="330200"/>
                </a:lnTo>
                <a:lnTo>
                  <a:pt x="190500" y="349250"/>
                </a:lnTo>
                <a:lnTo>
                  <a:pt x="171450" y="368300"/>
                </a:lnTo>
                <a:lnTo>
                  <a:pt x="158750" y="387350"/>
                </a:lnTo>
                <a:lnTo>
                  <a:pt x="139700" y="406400"/>
                </a:lnTo>
                <a:lnTo>
                  <a:pt x="107950" y="438150"/>
                </a:lnTo>
                <a:lnTo>
                  <a:pt x="82550" y="463550"/>
                </a:lnTo>
                <a:lnTo>
                  <a:pt x="57150" y="482600"/>
                </a:lnTo>
                <a:lnTo>
                  <a:pt x="31750" y="508000"/>
                </a:lnTo>
                <a:lnTo>
                  <a:pt x="12700" y="520700"/>
                </a:lnTo>
                <a:lnTo>
                  <a:pt x="0" y="52705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76" name="SMARTINK"/>
          <p:cNvSpPr/>
          <p:nvPr/>
        </p:nvSpPr>
        <p:spPr bwMode="auto">
          <a:xfrm>
            <a:off x="7480300" y="4857750"/>
            <a:ext cx="419101" cy="495301"/>
          </a:xfrm>
          <a:custGeom>
            <a:avLst/>
            <a:gdLst/>
            <a:ahLst/>
            <a:cxnLst/>
            <a:rect l="0" t="0" r="0" b="0"/>
            <a:pathLst>
              <a:path w="419101" h="495301">
                <a:moveTo>
                  <a:pt x="412750" y="19050"/>
                </a:moveTo>
                <a:lnTo>
                  <a:pt x="419100" y="0"/>
                </a:lnTo>
                <a:lnTo>
                  <a:pt x="393700" y="25400"/>
                </a:lnTo>
                <a:lnTo>
                  <a:pt x="368300" y="57150"/>
                </a:lnTo>
                <a:lnTo>
                  <a:pt x="355600" y="69850"/>
                </a:lnTo>
                <a:lnTo>
                  <a:pt x="342900" y="88900"/>
                </a:lnTo>
                <a:lnTo>
                  <a:pt x="323850" y="107950"/>
                </a:lnTo>
                <a:lnTo>
                  <a:pt x="311150" y="127000"/>
                </a:lnTo>
                <a:lnTo>
                  <a:pt x="298450" y="152400"/>
                </a:lnTo>
                <a:lnTo>
                  <a:pt x="279400" y="171450"/>
                </a:lnTo>
                <a:lnTo>
                  <a:pt x="260350" y="196850"/>
                </a:lnTo>
                <a:lnTo>
                  <a:pt x="241300" y="215900"/>
                </a:lnTo>
                <a:lnTo>
                  <a:pt x="222250" y="241300"/>
                </a:lnTo>
                <a:lnTo>
                  <a:pt x="209550" y="260350"/>
                </a:lnTo>
                <a:lnTo>
                  <a:pt x="190500" y="285750"/>
                </a:lnTo>
                <a:lnTo>
                  <a:pt x="171450" y="304800"/>
                </a:lnTo>
                <a:lnTo>
                  <a:pt x="158750" y="323850"/>
                </a:lnTo>
                <a:lnTo>
                  <a:pt x="139700" y="342900"/>
                </a:lnTo>
                <a:lnTo>
                  <a:pt x="127000" y="355600"/>
                </a:lnTo>
                <a:lnTo>
                  <a:pt x="114300" y="374650"/>
                </a:lnTo>
                <a:lnTo>
                  <a:pt x="88900" y="406400"/>
                </a:lnTo>
                <a:lnTo>
                  <a:pt x="63500" y="431800"/>
                </a:lnTo>
                <a:lnTo>
                  <a:pt x="38100" y="457200"/>
                </a:lnTo>
                <a:lnTo>
                  <a:pt x="12700" y="482600"/>
                </a:lnTo>
                <a:lnTo>
                  <a:pt x="0" y="49530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77" name="SMARTINK"/>
          <p:cNvSpPr/>
          <p:nvPr/>
        </p:nvSpPr>
        <p:spPr bwMode="auto">
          <a:xfrm>
            <a:off x="1663700" y="5892800"/>
            <a:ext cx="107951" cy="171451"/>
          </a:xfrm>
          <a:custGeom>
            <a:avLst/>
            <a:gdLst/>
            <a:ahLst/>
            <a:cxnLst/>
            <a:rect l="0" t="0" r="0" b="0"/>
            <a:pathLst>
              <a:path w="107951" h="171451">
                <a:moveTo>
                  <a:pt x="95250" y="6350"/>
                </a:moveTo>
                <a:lnTo>
                  <a:pt x="82550" y="0"/>
                </a:lnTo>
                <a:lnTo>
                  <a:pt x="57150" y="19050"/>
                </a:lnTo>
                <a:lnTo>
                  <a:pt x="31750" y="44450"/>
                </a:lnTo>
                <a:lnTo>
                  <a:pt x="19050" y="76200"/>
                </a:lnTo>
                <a:lnTo>
                  <a:pt x="6350" y="107950"/>
                </a:lnTo>
                <a:lnTo>
                  <a:pt x="0" y="133350"/>
                </a:lnTo>
                <a:lnTo>
                  <a:pt x="0" y="152400"/>
                </a:lnTo>
                <a:lnTo>
                  <a:pt x="6350" y="165100"/>
                </a:lnTo>
                <a:lnTo>
                  <a:pt x="19050" y="171450"/>
                </a:lnTo>
                <a:lnTo>
                  <a:pt x="38100" y="171450"/>
                </a:lnTo>
                <a:lnTo>
                  <a:pt x="50800" y="165100"/>
                </a:lnTo>
                <a:lnTo>
                  <a:pt x="82550" y="133350"/>
                </a:lnTo>
                <a:lnTo>
                  <a:pt x="95250" y="120650"/>
                </a:lnTo>
                <a:lnTo>
                  <a:pt x="101600" y="95250"/>
                </a:lnTo>
                <a:lnTo>
                  <a:pt x="107950" y="63500"/>
                </a:lnTo>
                <a:lnTo>
                  <a:pt x="101600" y="38100"/>
                </a:lnTo>
                <a:lnTo>
                  <a:pt x="95250" y="19050"/>
                </a:lnTo>
                <a:lnTo>
                  <a:pt x="63500" y="254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78" name="SMARTINK"/>
          <p:cNvSpPr/>
          <p:nvPr/>
        </p:nvSpPr>
        <p:spPr bwMode="auto">
          <a:xfrm>
            <a:off x="1885950" y="5918200"/>
            <a:ext cx="19051" cy="139701"/>
          </a:xfrm>
          <a:custGeom>
            <a:avLst/>
            <a:gdLst/>
            <a:ahLst/>
            <a:cxnLst/>
            <a:rect l="0" t="0" r="0" b="0"/>
            <a:pathLst>
              <a:path w="19051" h="139701">
                <a:moveTo>
                  <a:pt x="19050" y="0"/>
                </a:moveTo>
                <a:lnTo>
                  <a:pt x="12700" y="12700"/>
                </a:lnTo>
                <a:lnTo>
                  <a:pt x="12700" y="44450"/>
                </a:lnTo>
                <a:lnTo>
                  <a:pt x="6350" y="76200"/>
                </a:lnTo>
                <a:lnTo>
                  <a:pt x="6350" y="107950"/>
                </a:lnTo>
                <a:lnTo>
                  <a:pt x="0" y="127000"/>
                </a:lnTo>
                <a:lnTo>
                  <a:pt x="6350" y="139700"/>
                </a:lnTo>
                <a:lnTo>
                  <a:pt x="19050" y="139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79" name="SMARTINK"/>
          <p:cNvSpPr/>
          <p:nvPr/>
        </p:nvSpPr>
        <p:spPr bwMode="auto">
          <a:xfrm>
            <a:off x="1962150" y="5899150"/>
            <a:ext cx="12701" cy="190501"/>
          </a:xfrm>
          <a:custGeom>
            <a:avLst/>
            <a:gdLst/>
            <a:ahLst/>
            <a:cxnLst/>
            <a:rect l="0" t="0" r="0" b="0"/>
            <a:pathLst>
              <a:path w="12701" h="190501">
                <a:moveTo>
                  <a:pt x="6350" y="0"/>
                </a:moveTo>
                <a:lnTo>
                  <a:pt x="12700" y="25400"/>
                </a:lnTo>
                <a:lnTo>
                  <a:pt x="12700" y="57150"/>
                </a:lnTo>
                <a:lnTo>
                  <a:pt x="12700" y="82550"/>
                </a:lnTo>
                <a:lnTo>
                  <a:pt x="12700" y="101600"/>
                </a:lnTo>
                <a:lnTo>
                  <a:pt x="6350" y="133350"/>
                </a:lnTo>
                <a:lnTo>
                  <a:pt x="6350" y="158750"/>
                </a:lnTo>
                <a:lnTo>
                  <a:pt x="0" y="171450"/>
                </a:lnTo>
                <a:lnTo>
                  <a:pt x="0" y="1905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80" name="SMARTINK"/>
          <p:cNvSpPr/>
          <p:nvPr/>
        </p:nvSpPr>
        <p:spPr bwMode="auto">
          <a:xfrm>
            <a:off x="1885950" y="5994400"/>
            <a:ext cx="101601" cy="19051"/>
          </a:xfrm>
          <a:custGeom>
            <a:avLst/>
            <a:gdLst/>
            <a:ahLst/>
            <a:cxnLst/>
            <a:rect l="0" t="0" r="0" b="0"/>
            <a:pathLst>
              <a:path w="101601" h="19051">
                <a:moveTo>
                  <a:pt x="0" y="19050"/>
                </a:moveTo>
                <a:lnTo>
                  <a:pt x="19050" y="12700"/>
                </a:lnTo>
                <a:lnTo>
                  <a:pt x="50800" y="12700"/>
                </a:lnTo>
                <a:lnTo>
                  <a:pt x="82550" y="0"/>
                </a:lnTo>
                <a:lnTo>
                  <a:pt x="1016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81" name="SMARTINK"/>
          <p:cNvSpPr/>
          <p:nvPr/>
        </p:nvSpPr>
        <p:spPr bwMode="auto">
          <a:xfrm>
            <a:off x="2000250" y="5822950"/>
            <a:ext cx="139701" cy="1"/>
          </a:xfrm>
          <a:custGeom>
            <a:avLst/>
            <a:gdLst/>
            <a:ahLst/>
            <a:cxnLst/>
            <a:rect l="0" t="0" r="0" b="0"/>
            <a:pathLst>
              <a:path w="139701" h="1">
                <a:moveTo>
                  <a:pt x="0" y="0"/>
                </a:moveTo>
                <a:lnTo>
                  <a:pt x="31750" y="0"/>
                </a:lnTo>
                <a:lnTo>
                  <a:pt x="57150" y="0"/>
                </a:lnTo>
                <a:lnTo>
                  <a:pt x="76200" y="0"/>
                </a:lnTo>
                <a:lnTo>
                  <a:pt x="107950" y="0"/>
                </a:lnTo>
                <a:lnTo>
                  <a:pt x="1397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82" name="SMARTINK"/>
          <p:cNvSpPr/>
          <p:nvPr/>
        </p:nvSpPr>
        <p:spPr bwMode="auto">
          <a:xfrm>
            <a:off x="2114550" y="5867400"/>
            <a:ext cx="69851" cy="215901"/>
          </a:xfrm>
          <a:custGeom>
            <a:avLst/>
            <a:gdLst/>
            <a:ahLst/>
            <a:cxnLst/>
            <a:rect l="0" t="0" r="0" b="0"/>
            <a:pathLst>
              <a:path w="69851" h="215901">
                <a:moveTo>
                  <a:pt x="69850" y="0"/>
                </a:moveTo>
                <a:lnTo>
                  <a:pt x="44450" y="25400"/>
                </a:lnTo>
                <a:lnTo>
                  <a:pt x="31750" y="44450"/>
                </a:lnTo>
                <a:lnTo>
                  <a:pt x="19050" y="63500"/>
                </a:lnTo>
                <a:lnTo>
                  <a:pt x="12700" y="88900"/>
                </a:lnTo>
                <a:lnTo>
                  <a:pt x="6350" y="114300"/>
                </a:lnTo>
                <a:lnTo>
                  <a:pt x="0" y="139700"/>
                </a:lnTo>
                <a:lnTo>
                  <a:pt x="0" y="171450"/>
                </a:lnTo>
                <a:lnTo>
                  <a:pt x="6350" y="190500"/>
                </a:lnTo>
                <a:lnTo>
                  <a:pt x="19050" y="203200"/>
                </a:lnTo>
                <a:lnTo>
                  <a:pt x="38100" y="215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83" name="SMARTINK"/>
          <p:cNvSpPr/>
          <p:nvPr/>
        </p:nvSpPr>
        <p:spPr bwMode="auto">
          <a:xfrm>
            <a:off x="2241550" y="5969000"/>
            <a:ext cx="228601" cy="114301"/>
          </a:xfrm>
          <a:custGeom>
            <a:avLst/>
            <a:gdLst/>
            <a:ahLst/>
            <a:cxnLst/>
            <a:rect l="0" t="0" r="0" b="0"/>
            <a:pathLst>
              <a:path w="228601" h="114301">
                <a:moveTo>
                  <a:pt x="50800" y="12700"/>
                </a:moveTo>
                <a:lnTo>
                  <a:pt x="44450" y="0"/>
                </a:lnTo>
                <a:lnTo>
                  <a:pt x="31750" y="6350"/>
                </a:lnTo>
                <a:lnTo>
                  <a:pt x="12700" y="19050"/>
                </a:lnTo>
                <a:lnTo>
                  <a:pt x="6350" y="31750"/>
                </a:lnTo>
                <a:lnTo>
                  <a:pt x="0" y="50800"/>
                </a:lnTo>
                <a:lnTo>
                  <a:pt x="6350" y="63500"/>
                </a:lnTo>
                <a:lnTo>
                  <a:pt x="25400" y="69850"/>
                </a:lnTo>
                <a:lnTo>
                  <a:pt x="38100" y="57150"/>
                </a:lnTo>
                <a:lnTo>
                  <a:pt x="44450" y="44450"/>
                </a:lnTo>
                <a:lnTo>
                  <a:pt x="76200" y="44450"/>
                </a:lnTo>
                <a:lnTo>
                  <a:pt x="101600" y="44450"/>
                </a:lnTo>
                <a:lnTo>
                  <a:pt x="120650" y="38100"/>
                </a:lnTo>
                <a:lnTo>
                  <a:pt x="133350" y="25400"/>
                </a:lnTo>
                <a:lnTo>
                  <a:pt x="139700" y="12700"/>
                </a:lnTo>
                <a:lnTo>
                  <a:pt x="127000" y="6350"/>
                </a:lnTo>
                <a:lnTo>
                  <a:pt x="107950" y="31750"/>
                </a:lnTo>
                <a:lnTo>
                  <a:pt x="114300" y="44450"/>
                </a:lnTo>
                <a:lnTo>
                  <a:pt x="139700" y="31750"/>
                </a:lnTo>
                <a:lnTo>
                  <a:pt x="146050" y="19050"/>
                </a:lnTo>
                <a:lnTo>
                  <a:pt x="146050" y="50800"/>
                </a:lnTo>
                <a:lnTo>
                  <a:pt x="139700" y="82550"/>
                </a:lnTo>
                <a:lnTo>
                  <a:pt x="146050" y="114300"/>
                </a:lnTo>
                <a:lnTo>
                  <a:pt x="165100" y="114300"/>
                </a:lnTo>
                <a:lnTo>
                  <a:pt x="177800" y="107950"/>
                </a:lnTo>
                <a:lnTo>
                  <a:pt x="196850" y="76200"/>
                </a:lnTo>
                <a:lnTo>
                  <a:pt x="209550" y="50800"/>
                </a:lnTo>
                <a:lnTo>
                  <a:pt x="222250" y="19050"/>
                </a:lnTo>
                <a:lnTo>
                  <a:pt x="228600" y="190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84" name="SMARTINK"/>
          <p:cNvSpPr/>
          <p:nvPr/>
        </p:nvSpPr>
        <p:spPr bwMode="auto">
          <a:xfrm>
            <a:off x="2482850" y="5810250"/>
            <a:ext cx="76201" cy="254001"/>
          </a:xfrm>
          <a:custGeom>
            <a:avLst/>
            <a:gdLst/>
            <a:ahLst/>
            <a:cxnLst/>
            <a:rect l="0" t="0" r="0" b="0"/>
            <a:pathLst>
              <a:path w="76201" h="254001">
                <a:moveTo>
                  <a:pt x="0" y="0"/>
                </a:moveTo>
                <a:lnTo>
                  <a:pt x="19050" y="25400"/>
                </a:lnTo>
                <a:lnTo>
                  <a:pt x="38100" y="44450"/>
                </a:lnTo>
                <a:lnTo>
                  <a:pt x="57150" y="76200"/>
                </a:lnTo>
                <a:lnTo>
                  <a:pt x="69850" y="107950"/>
                </a:lnTo>
                <a:lnTo>
                  <a:pt x="76200" y="139700"/>
                </a:lnTo>
                <a:lnTo>
                  <a:pt x="76200" y="171450"/>
                </a:lnTo>
                <a:lnTo>
                  <a:pt x="69850" y="196850"/>
                </a:lnTo>
                <a:lnTo>
                  <a:pt x="50800" y="228600"/>
                </a:lnTo>
                <a:lnTo>
                  <a:pt x="38100" y="2540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85" name="SMARTINK"/>
          <p:cNvSpPr/>
          <p:nvPr/>
        </p:nvSpPr>
        <p:spPr bwMode="auto">
          <a:xfrm>
            <a:off x="2857500" y="5822950"/>
            <a:ext cx="19051" cy="222251"/>
          </a:xfrm>
          <a:custGeom>
            <a:avLst/>
            <a:gdLst/>
            <a:ahLst/>
            <a:cxnLst/>
            <a:rect l="0" t="0" r="0" b="0"/>
            <a:pathLst>
              <a:path w="19051" h="222251">
                <a:moveTo>
                  <a:pt x="19050" y="0"/>
                </a:moveTo>
                <a:lnTo>
                  <a:pt x="19050" y="25400"/>
                </a:lnTo>
                <a:lnTo>
                  <a:pt x="12700" y="57150"/>
                </a:lnTo>
                <a:lnTo>
                  <a:pt x="12700" y="88900"/>
                </a:lnTo>
                <a:lnTo>
                  <a:pt x="12700" y="120650"/>
                </a:lnTo>
                <a:lnTo>
                  <a:pt x="6350" y="146050"/>
                </a:lnTo>
                <a:lnTo>
                  <a:pt x="6350" y="171450"/>
                </a:lnTo>
                <a:lnTo>
                  <a:pt x="0" y="203200"/>
                </a:lnTo>
                <a:lnTo>
                  <a:pt x="0" y="2222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86" name="SMARTINK"/>
          <p:cNvSpPr/>
          <p:nvPr/>
        </p:nvSpPr>
        <p:spPr bwMode="auto">
          <a:xfrm>
            <a:off x="2755900" y="5930900"/>
            <a:ext cx="241301" cy="12701"/>
          </a:xfrm>
          <a:custGeom>
            <a:avLst/>
            <a:gdLst/>
            <a:ahLst/>
            <a:cxnLst/>
            <a:rect l="0" t="0" r="0" b="0"/>
            <a:pathLst>
              <a:path w="241301" h="12701">
                <a:moveTo>
                  <a:pt x="0" y="12700"/>
                </a:moveTo>
                <a:lnTo>
                  <a:pt x="25400" y="12700"/>
                </a:lnTo>
                <a:lnTo>
                  <a:pt x="50800" y="12700"/>
                </a:lnTo>
                <a:lnTo>
                  <a:pt x="76200" y="12700"/>
                </a:lnTo>
                <a:lnTo>
                  <a:pt x="107950" y="12700"/>
                </a:lnTo>
                <a:lnTo>
                  <a:pt x="139700" y="6350"/>
                </a:lnTo>
                <a:lnTo>
                  <a:pt x="165100" y="6350"/>
                </a:lnTo>
                <a:lnTo>
                  <a:pt x="190500" y="0"/>
                </a:lnTo>
                <a:lnTo>
                  <a:pt x="222250" y="0"/>
                </a:lnTo>
                <a:lnTo>
                  <a:pt x="2413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87" name="SMARTINK"/>
          <p:cNvSpPr/>
          <p:nvPr/>
        </p:nvSpPr>
        <p:spPr bwMode="auto">
          <a:xfrm>
            <a:off x="3175000" y="5822950"/>
            <a:ext cx="101601" cy="158751"/>
          </a:xfrm>
          <a:custGeom>
            <a:avLst/>
            <a:gdLst/>
            <a:ahLst/>
            <a:cxnLst/>
            <a:rect l="0" t="0" r="0" b="0"/>
            <a:pathLst>
              <a:path w="101601" h="158751">
                <a:moveTo>
                  <a:pt x="95250" y="31750"/>
                </a:moveTo>
                <a:lnTo>
                  <a:pt x="101600" y="44450"/>
                </a:lnTo>
                <a:lnTo>
                  <a:pt x="76200" y="19050"/>
                </a:lnTo>
                <a:lnTo>
                  <a:pt x="63500" y="12700"/>
                </a:lnTo>
                <a:lnTo>
                  <a:pt x="50800" y="6350"/>
                </a:lnTo>
                <a:lnTo>
                  <a:pt x="38100" y="0"/>
                </a:lnTo>
                <a:lnTo>
                  <a:pt x="12700" y="25400"/>
                </a:lnTo>
                <a:lnTo>
                  <a:pt x="0" y="57150"/>
                </a:lnTo>
                <a:lnTo>
                  <a:pt x="0" y="76200"/>
                </a:lnTo>
                <a:lnTo>
                  <a:pt x="0" y="95250"/>
                </a:lnTo>
                <a:lnTo>
                  <a:pt x="12700" y="120650"/>
                </a:lnTo>
                <a:lnTo>
                  <a:pt x="25400" y="139700"/>
                </a:lnTo>
                <a:lnTo>
                  <a:pt x="50800" y="1587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88" name="SMARTINK"/>
          <p:cNvSpPr/>
          <p:nvPr/>
        </p:nvSpPr>
        <p:spPr bwMode="auto">
          <a:xfrm>
            <a:off x="3282950" y="5975350"/>
            <a:ext cx="57151" cy="101601"/>
          </a:xfrm>
          <a:custGeom>
            <a:avLst/>
            <a:gdLst/>
            <a:ahLst/>
            <a:cxnLst/>
            <a:rect l="0" t="0" r="0" b="0"/>
            <a:pathLst>
              <a:path w="57151" h="101601">
                <a:moveTo>
                  <a:pt x="0" y="0"/>
                </a:moveTo>
                <a:lnTo>
                  <a:pt x="25400" y="0"/>
                </a:lnTo>
                <a:lnTo>
                  <a:pt x="38100" y="6350"/>
                </a:lnTo>
                <a:lnTo>
                  <a:pt x="38100" y="25400"/>
                </a:lnTo>
                <a:lnTo>
                  <a:pt x="25400" y="50800"/>
                </a:lnTo>
                <a:lnTo>
                  <a:pt x="6350" y="82550"/>
                </a:lnTo>
                <a:lnTo>
                  <a:pt x="6350" y="101600"/>
                </a:lnTo>
                <a:lnTo>
                  <a:pt x="44450" y="101600"/>
                </a:lnTo>
                <a:lnTo>
                  <a:pt x="57150" y="1016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89" name="SMARTINK"/>
          <p:cNvSpPr/>
          <p:nvPr/>
        </p:nvSpPr>
        <p:spPr bwMode="auto">
          <a:xfrm>
            <a:off x="3422650" y="5848350"/>
            <a:ext cx="38101" cy="171451"/>
          </a:xfrm>
          <a:custGeom>
            <a:avLst/>
            <a:gdLst/>
            <a:ahLst/>
            <a:cxnLst/>
            <a:rect l="0" t="0" r="0" b="0"/>
            <a:pathLst>
              <a:path w="38101" h="171451">
                <a:moveTo>
                  <a:pt x="6350" y="12700"/>
                </a:moveTo>
                <a:lnTo>
                  <a:pt x="0" y="0"/>
                </a:lnTo>
                <a:lnTo>
                  <a:pt x="6350" y="25400"/>
                </a:lnTo>
                <a:lnTo>
                  <a:pt x="12700" y="50800"/>
                </a:lnTo>
                <a:lnTo>
                  <a:pt x="12700" y="76200"/>
                </a:lnTo>
                <a:lnTo>
                  <a:pt x="19050" y="101600"/>
                </a:lnTo>
                <a:lnTo>
                  <a:pt x="19050" y="120650"/>
                </a:lnTo>
                <a:lnTo>
                  <a:pt x="19050" y="152400"/>
                </a:lnTo>
                <a:lnTo>
                  <a:pt x="25400" y="165100"/>
                </a:lnTo>
                <a:lnTo>
                  <a:pt x="38100" y="1714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90" name="SMARTINK"/>
          <p:cNvSpPr/>
          <p:nvPr/>
        </p:nvSpPr>
        <p:spPr bwMode="auto">
          <a:xfrm>
            <a:off x="3530600" y="5835650"/>
            <a:ext cx="6351" cy="165101"/>
          </a:xfrm>
          <a:custGeom>
            <a:avLst/>
            <a:gdLst/>
            <a:ahLst/>
            <a:cxnLst/>
            <a:rect l="0" t="0" r="0" b="0"/>
            <a:pathLst>
              <a:path w="6351" h="165101">
                <a:moveTo>
                  <a:pt x="0" y="0"/>
                </a:moveTo>
                <a:lnTo>
                  <a:pt x="0" y="19050"/>
                </a:lnTo>
                <a:lnTo>
                  <a:pt x="6350" y="50800"/>
                </a:lnTo>
                <a:lnTo>
                  <a:pt x="6350" y="76200"/>
                </a:lnTo>
                <a:lnTo>
                  <a:pt x="6350" y="107950"/>
                </a:lnTo>
                <a:lnTo>
                  <a:pt x="6350" y="133350"/>
                </a:lnTo>
                <a:lnTo>
                  <a:pt x="6350" y="1651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91" name="SMARTINK"/>
          <p:cNvSpPr/>
          <p:nvPr/>
        </p:nvSpPr>
        <p:spPr bwMode="auto">
          <a:xfrm>
            <a:off x="3422650" y="5943600"/>
            <a:ext cx="127001" cy="6351"/>
          </a:xfrm>
          <a:custGeom>
            <a:avLst/>
            <a:gdLst/>
            <a:ahLst/>
            <a:cxnLst/>
            <a:rect l="0" t="0" r="0" b="0"/>
            <a:pathLst>
              <a:path w="127001" h="6351">
                <a:moveTo>
                  <a:pt x="0" y="6350"/>
                </a:moveTo>
                <a:lnTo>
                  <a:pt x="12700" y="0"/>
                </a:lnTo>
                <a:lnTo>
                  <a:pt x="38100" y="0"/>
                </a:lnTo>
                <a:lnTo>
                  <a:pt x="63500" y="0"/>
                </a:lnTo>
                <a:lnTo>
                  <a:pt x="88900" y="0"/>
                </a:lnTo>
                <a:lnTo>
                  <a:pt x="120650" y="0"/>
                </a:lnTo>
                <a:lnTo>
                  <a:pt x="12700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92" name="SMARTINK"/>
          <p:cNvSpPr/>
          <p:nvPr/>
        </p:nvSpPr>
        <p:spPr bwMode="auto">
          <a:xfrm>
            <a:off x="3581400" y="5956300"/>
            <a:ext cx="101601" cy="120651"/>
          </a:xfrm>
          <a:custGeom>
            <a:avLst/>
            <a:gdLst/>
            <a:ahLst/>
            <a:cxnLst/>
            <a:rect l="0" t="0" r="0" b="0"/>
            <a:pathLst>
              <a:path w="101601" h="120651">
                <a:moveTo>
                  <a:pt x="101600" y="6350"/>
                </a:moveTo>
                <a:lnTo>
                  <a:pt x="88900" y="0"/>
                </a:lnTo>
                <a:lnTo>
                  <a:pt x="63500" y="0"/>
                </a:lnTo>
                <a:lnTo>
                  <a:pt x="38100" y="0"/>
                </a:lnTo>
                <a:lnTo>
                  <a:pt x="12700" y="6350"/>
                </a:lnTo>
                <a:lnTo>
                  <a:pt x="0" y="12700"/>
                </a:lnTo>
                <a:lnTo>
                  <a:pt x="12700" y="44450"/>
                </a:lnTo>
                <a:lnTo>
                  <a:pt x="38100" y="69850"/>
                </a:lnTo>
                <a:lnTo>
                  <a:pt x="50800" y="82550"/>
                </a:lnTo>
                <a:lnTo>
                  <a:pt x="57150" y="95250"/>
                </a:lnTo>
                <a:lnTo>
                  <a:pt x="50800" y="114300"/>
                </a:lnTo>
                <a:lnTo>
                  <a:pt x="38100" y="120650"/>
                </a:lnTo>
                <a:lnTo>
                  <a:pt x="6350" y="1206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93" name="SMARTINK"/>
          <p:cNvSpPr/>
          <p:nvPr/>
        </p:nvSpPr>
        <p:spPr bwMode="auto">
          <a:xfrm>
            <a:off x="3714750" y="5829300"/>
            <a:ext cx="76201" cy="146051"/>
          </a:xfrm>
          <a:custGeom>
            <a:avLst/>
            <a:gdLst/>
            <a:ahLst/>
            <a:cxnLst/>
            <a:rect l="0" t="0" r="0" b="0"/>
            <a:pathLst>
              <a:path w="76201" h="146051">
                <a:moveTo>
                  <a:pt x="76200" y="25400"/>
                </a:moveTo>
                <a:lnTo>
                  <a:pt x="50800" y="0"/>
                </a:lnTo>
                <a:lnTo>
                  <a:pt x="25400" y="12700"/>
                </a:lnTo>
                <a:lnTo>
                  <a:pt x="19050" y="25400"/>
                </a:lnTo>
                <a:lnTo>
                  <a:pt x="6350" y="44450"/>
                </a:lnTo>
                <a:lnTo>
                  <a:pt x="0" y="76200"/>
                </a:lnTo>
                <a:lnTo>
                  <a:pt x="0" y="95250"/>
                </a:lnTo>
                <a:lnTo>
                  <a:pt x="6350" y="107950"/>
                </a:lnTo>
                <a:lnTo>
                  <a:pt x="12700" y="120650"/>
                </a:lnTo>
                <a:lnTo>
                  <a:pt x="25400" y="133350"/>
                </a:lnTo>
                <a:lnTo>
                  <a:pt x="44450" y="139700"/>
                </a:lnTo>
                <a:lnTo>
                  <a:pt x="69850" y="1460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94" name="SMARTINK"/>
          <p:cNvSpPr/>
          <p:nvPr/>
        </p:nvSpPr>
        <p:spPr bwMode="auto">
          <a:xfrm>
            <a:off x="3854450" y="5848350"/>
            <a:ext cx="76201" cy="114301"/>
          </a:xfrm>
          <a:custGeom>
            <a:avLst/>
            <a:gdLst/>
            <a:ahLst/>
            <a:cxnLst/>
            <a:rect l="0" t="0" r="0" b="0"/>
            <a:pathLst>
              <a:path w="76201" h="114301">
                <a:moveTo>
                  <a:pt x="50800" y="12700"/>
                </a:moveTo>
                <a:lnTo>
                  <a:pt x="44450" y="0"/>
                </a:lnTo>
                <a:lnTo>
                  <a:pt x="25400" y="0"/>
                </a:lnTo>
                <a:lnTo>
                  <a:pt x="12700" y="6350"/>
                </a:lnTo>
                <a:lnTo>
                  <a:pt x="6350" y="19050"/>
                </a:lnTo>
                <a:lnTo>
                  <a:pt x="0" y="50800"/>
                </a:lnTo>
                <a:lnTo>
                  <a:pt x="0" y="76200"/>
                </a:lnTo>
                <a:lnTo>
                  <a:pt x="6350" y="101600"/>
                </a:lnTo>
                <a:lnTo>
                  <a:pt x="25400" y="114300"/>
                </a:lnTo>
                <a:lnTo>
                  <a:pt x="44450" y="114300"/>
                </a:lnTo>
                <a:lnTo>
                  <a:pt x="57150" y="107950"/>
                </a:lnTo>
                <a:lnTo>
                  <a:pt x="69850" y="88900"/>
                </a:lnTo>
                <a:lnTo>
                  <a:pt x="76200" y="69850"/>
                </a:lnTo>
                <a:lnTo>
                  <a:pt x="69850" y="38100"/>
                </a:lnTo>
                <a:lnTo>
                  <a:pt x="63500" y="25400"/>
                </a:lnTo>
                <a:lnTo>
                  <a:pt x="50800" y="19050"/>
                </a:lnTo>
                <a:lnTo>
                  <a:pt x="19050" y="6350"/>
                </a:lnTo>
                <a:lnTo>
                  <a:pt x="1270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95" name="SMARTINK"/>
          <p:cNvSpPr/>
          <p:nvPr/>
        </p:nvSpPr>
        <p:spPr bwMode="auto">
          <a:xfrm>
            <a:off x="3981450" y="5842000"/>
            <a:ext cx="69851" cy="139701"/>
          </a:xfrm>
          <a:custGeom>
            <a:avLst/>
            <a:gdLst/>
            <a:ahLst/>
            <a:cxnLst/>
            <a:rect l="0" t="0" r="0" b="0"/>
            <a:pathLst>
              <a:path w="69851" h="139701">
                <a:moveTo>
                  <a:pt x="69850" y="12700"/>
                </a:moveTo>
                <a:lnTo>
                  <a:pt x="63500" y="0"/>
                </a:lnTo>
                <a:lnTo>
                  <a:pt x="38100" y="0"/>
                </a:lnTo>
                <a:lnTo>
                  <a:pt x="25400" y="12700"/>
                </a:lnTo>
                <a:lnTo>
                  <a:pt x="0" y="44450"/>
                </a:lnTo>
                <a:lnTo>
                  <a:pt x="0" y="63500"/>
                </a:lnTo>
                <a:lnTo>
                  <a:pt x="0" y="88900"/>
                </a:lnTo>
                <a:lnTo>
                  <a:pt x="6350" y="107950"/>
                </a:lnTo>
                <a:lnTo>
                  <a:pt x="12700" y="120650"/>
                </a:lnTo>
                <a:lnTo>
                  <a:pt x="25400" y="127000"/>
                </a:lnTo>
                <a:lnTo>
                  <a:pt x="38100" y="139700"/>
                </a:lnTo>
                <a:lnTo>
                  <a:pt x="50800" y="133350"/>
                </a:lnTo>
                <a:lnTo>
                  <a:pt x="63500" y="120650"/>
                </a:lnTo>
                <a:lnTo>
                  <a:pt x="63500" y="95250"/>
                </a:lnTo>
                <a:lnTo>
                  <a:pt x="63500" y="69850"/>
                </a:lnTo>
                <a:lnTo>
                  <a:pt x="57150" y="38100"/>
                </a:lnTo>
                <a:lnTo>
                  <a:pt x="38100" y="12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96" name="SMARTINK"/>
          <p:cNvSpPr/>
          <p:nvPr/>
        </p:nvSpPr>
        <p:spPr bwMode="auto">
          <a:xfrm>
            <a:off x="4146550" y="5829300"/>
            <a:ext cx="12701" cy="165101"/>
          </a:xfrm>
          <a:custGeom>
            <a:avLst/>
            <a:gdLst/>
            <a:ahLst/>
            <a:cxnLst/>
            <a:rect l="0" t="0" r="0" b="0"/>
            <a:pathLst>
              <a:path w="12701" h="165101">
                <a:moveTo>
                  <a:pt x="12700" y="19050"/>
                </a:moveTo>
                <a:lnTo>
                  <a:pt x="12700" y="0"/>
                </a:lnTo>
                <a:lnTo>
                  <a:pt x="6350" y="12700"/>
                </a:lnTo>
                <a:lnTo>
                  <a:pt x="6350" y="44450"/>
                </a:lnTo>
                <a:lnTo>
                  <a:pt x="6350" y="63500"/>
                </a:lnTo>
                <a:lnTo>
                  <a:pt x="0" y="88900"/>
                </a:lnTo>
                <a:lnTo>
                  <a:pt x="0" y="120650"/>
                </a:lnTo>
                <a:lnTo>
                  <a:pt x="0" y="146050"/>
                </a:lnTo>
                <a:lnTo>
                  <a:pt x="0" y="1651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97" name="SMARTINK"/>
          <p:cNvSpPr/>
          <p:nvPr/>
        </p:nvSpPr>
        <p:spPr bwMode="auto">
          <a:xfrm>
            <a:off x="4235450" y="5822950"/>
            <a:ext cx="25401" cy="165101"/>
          </a:xfrm>
          <a:custGeom>
            <a:avLst/>
            <a:gdLst/>
            <a:ahLst/>
            <a:cxnLst/>
            <a:rect l="0" t="0" r="0" b="0"/>
            <a:pathLst>
              <a:path w="25401" h="165101">
                <a:moveTo>
                  <a:pt x="25400" y="12700"/>
                </a:moveTo>
                <a:lnTo>
                  <a:pt x="19050" y="0"/>
                </a:lnTo>
                <a:lnTo>
                  <a:pt x="6350" y="31750"/>
                </a:lnTo>
                <a:lnTo>
                  <a:pt x="6350" y="50800"/>
                </a:lnTo>
                <a:lnTo>
                  <a:pt x="6350" y="82550"/>
                </a:lnTo>
                <a:lnTo>
                  <a:pt x="0" y="107950"/>
                </a:lnTo>
                <a:lnTo>
                  <a:pt x="0" y="133350"/>
                </a:lnTo>
                <a:lnTo>
                  <a:pt x="0" y="1651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98" name="SMARTINK"/>
          <p:cNvSpPr/>
          <p:nvPr/>
        </p:nvSpPr>
        <p:spPr bwMode="auto">
          <a:xfrm>
            <a:off x="4121150" y="5905500"/>
            <a:ext cx="107951" cy="31751"/>
          </a:xfrm>
          <a:custGeom>
            <a:avLst/>
            <a:gdLst/>
            <a:ahLst/>
            <a:cxnLst/>
            <a:rect l="0" t="0" r="0" b="0"/>
            <a:pathLst>
              <a:path w="107951" h="31751">
                <a:moveTo>
                  <a:pt x="0" y="31750"/>
                </a:moveTo>
                <a:lnTo>
                  <a:pt x="6350" y="19050"/>
                </a:lnTo>
                <a:lnTo>
                  <a:pt x="38100" y="12700"/>
                </a:lnTo>
                <a:lnTo>
                  <a:pt x="63500" y="6350"/>
                </a:lnTo>
                <a:lnTo>
                  <a:pt x="95250" y="0"/>
                </a:lnTo>
                <a:lnTo>
                  <a:pt x="1079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899" name="SMARTINK"/>
          <p:cNvSpPr/>
          <p:nvPr/>
        </p:nvSpPr>
        <p:spPr bwMode="auto">
          <a:xfrm>
            <a:off x="4343400" y="5746750"/>
            <a:ext cx="95251" cy="215901"/>
          </a:xfrm>
          <a:custGeom>
            <a:avLst/>
            <a:gdLst/>
            <a:ahLst/>
            <a:cxnLst/>
            <a:rect l="0" t="0" r="0" b="0"/>
            <a:pathLst>
              <a:path w="95251" h="215901">
                <a:moveTo>
                  <a:pt x="95250" y="6350"/>
                </a:moveTo>
                <a:lnTo>
                  <a:pt x="82550" y="0"/>
                </a:lnTo>
                <a:lnTo>
                  <a:pt x="69850" y="12700"/>
                </a:lnTo>
                <a:lnTo>
                  <a:pt x="44450" y="38100"/>
                </a:lnTo>
                <a:lnTo>
                  <a:pt x="31750" y="63500"/>
                </a:lnTo>
                <a:lnTo>
                  <a:pt x="19050" y="95250"/>
                </a:lnTo>
                <a:lnTo>
                  <a:pt x="6350" y="120650"/>
                </a:lnTo>
                <a:lnTo>
                  <a:pt x="0" y="146050"/>
                </a:lnTo>
                <a:lnTo>
                  <a:pt x="6350" y="171450"/>
                </a:lnTo>
                <a:lnTo>
                  <a:pt x="12700" y="190500"/>
                </a:lnTo>
                <a:lnTo>
                  <a:pt x="44450" y="215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900" name="SMARTINK"/>
          <p:cNvSpPr/>
          <p:nvPr/>
        </p:nvSpPr>
        <p:spPr bwMode="auto">
          <a:xfrm>
            <a:off x="4464050" y="5867400"/>
            <a:ext cx="222251" cy="133351"/>
          </a:xfrm>
          <a:custGeom>
            <a:avLst/>
            <a:gdLst/>
            <a:ahLst/>
            <a:cxnLst/>
            <a:rect l="0" t="0" r="0" b="0"/>
            <a:pathLst>
              <a:path w="222251" h="133351">
                <a:moveTo>
                  <a:pt x="63500" y="12700"/>
                </a:moveTo>
                <a:lnTo>
                  <a:pt x="57150" y="0"/>
                </a:lnTo>
                <a:lnTo>
                  <a:pt x="31750" y="6350"/>
                </a:lnTo>
                <a:lnTo>
                  <a:pt x="12700" y="25400"/>
                </a:lnTo>
                <a:lnTo>
                  <a:pt x="6350" y="38100"/>
                </a:lnTo>
                <a:lnTo>
                  <a:pt x="0" y="50800"/>
                </a:lnTo>
                <a:lnTo>
                  <a:pt x="19050" y="57150"/>
                </a:lnTo>
                <a:lnTo>
                  <a:pt x="38100" y="57150"/>
                </a:lnTo>
                <a:lnTo>
                  <a:pt x="57150" y="50800"/>
                </a:lnTo>
                <a:lnTo>
                  <a:pt x="63500" y="31750"/>
                </a:lnTo>
                <a:lnTo>
                  <a:pt x="88900" y="44450"/>
                </a:lnTo>
                <a:lnTo>
                  <a:pt x="114300" y="44450"/>
                </a:lnTo>
                <a:lnTo>
                  <a:pt x="127000" y="38100"/>
                </a:lnTo>
                <a:lnTo>
                  <a:pt x="146050" y="25400"/>
                </a:lnTo>
                <a:lnTo>
                  <a:pt x="152400" y="12700"/>
                </a:lnTo>
                <a:lnTo>
                  <a:pt x="133350" y="6350"/>
                </a:lnTo>
                <a:lnTo>
                  <a:pt x="120650" y="12700"/>
                </a:lnTo>
                <a:lnTo>
                  <a:pt x="127000" y="38100"/>
                </a:lnTo>
                <a:lnTo>
                  <a:pt x="152400" y="25400"/>
                </a:lnTo>
                <a:lnTo>
                  <a:pt x="152400" y="50800"/>
                </a:lnTo>
                <a:lnTo>
                  <a:pt x="152400" y="69850"/>
                </a:lnTo>
                <a:lnTo>
                  <a:pt x="152400" y="95250"/>
                </a:lnTo>
                <a:lnTo>
                  <a:pt x="152400" y="120650"/>
                </a:lnTo>
                <a:lnTo>
                  <a:pt x="158750" y="133350"/>
                </a:lnTo>
                <a:lnTo>
                  <a:pt x="177800" y="120650"/>
                </a:lnTo>
                <a:lnTo>
                  <a:pt x="190500" y="107950"/>
                </a:lnTo>
                <a:lnTo>
                  <a:pt x="209550" y="82550"/>
                </a:lnTo>
                <a:lnTo>
                  <a:pt x="215900" y="50800"/>
                </a:lnTo>
                <a:lnTo>
                  <a:pt x="222250" y="381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901" name="SMARTINK"/>
          <p:cNvSpPr/>
          <p:nvPr/>
        </p:nvSpPr>
        <p:spPr bwMode="auto">
          <a:xfrm>
            <a:off x="4699000" y="5734050"/>
            <a:ext cx="101601" cy="234951"/>
          </a:xfrm>
          <a:custGeom>
            <a:avLst/>
            <a:gdLst/>
            <a:ahLst/>
            <a:cxnLst/>
            <a:rect l="0" t="0" r="0" b="0"/>
            <a:pathLst>
              <a:path w="101601" h="234951">
                <a:moveTo>
                  <a:pt x="0" y="6350"/>
                </a:moveTo>
                <a:lnTo>
                  <a:pt x="12700" y="0"/>
                </a:lnTo>
                <a:lnTo>
                  <a:pt x="50800" y="38100"/>
                </a:lnTo>
                <a:lnTo>
                  <a:pt x="69850" y="63500"/>
                </a:lnTo>
                <a:lnTo>
                  <a:pt x="76200" y="82550"/>
                </a:lnTo>
                <a:lnTo>
                  <a:pt x="82550" y="101600"/>
                </a:lnTo>
                <a:lnTo>
                  <a:pt x="95250" y="133350"/>
                </a:lnTo>
                <a:lnTo>
                  <a:pt x="101600" y="158750"/>
                </a:lnTo>
                <a:lnTo>
                  <a:pt x="95250" y="190500"/>
                </a:lnTo>
                <a:lnTo>
                  <a:pt x="82550" y="215900"/>
                </a:lnTo>
                <a:lnTo>
                  <a:pt x="82550" y="2349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902" name="SMARTINK"/>
          <p:cNvSpPr/>
          <p:nvPr/>
        </p:nvSpPr>
        <p:spPr bwMode="auto">
          <a:xfrm>
            <a:off x="4965700" y="5854700"/>
            <a:ext cx="654051" cy="25401"/>
          </a:xfrm>
          <a:custGeom>
            <a:avLst/>
            <a:gdLst/>
            <a:ahLst/>
            <a:cxnLst/>
            <a:rect l="0" t="0" r="0" b="0"/>
            <a:pathLst>
              <a:path w="654051" h="25401">
                <a:moveTo>
                  <a:pt x="0" y="25400"/>
                </a:moveTo>
                <a:lnTo>
                  <a:pt x="25400" y="25400"/>
                </a:lnTo>
                <a:lnTo>
                  <a:pt x="57150" y="25400"/>
                </a:lnTo>
                <a:lnTo>
                  <a:pt x="76200" y="25400"/>
                </a:lnTo>
                <a:lnTo>
                  <a:pt x="95250" y="25400"/>
                </a:lnTo>
                <a:lnTo>
                  <a:pt x="120650" y="25400"/>
                </a:lnTo>
                <a:lnTo>
                  <a:pt x="146050" y="25400"/>
                </a:lnTo>
                <a:lnTo>
                  <a:pt x="177800" y="19050"/>
                </a:lnTo>
                <a:lnTo>
                  <a:pt x="209550" y="19050"/>
                </a:lnTo>
                <a:lnTo>
                  <a:pt x="247650" y="19050"/>
                </a:lnTo>
                <a:lnTo>
                  <a:pt x="279400" y="19050"/>
                </a:lnTo>
                <a:lnTo>
                  <a:pt x="317500" y="19050"/>
                </a:lnTo>
                <a:lnTo>
                  <a:pt x="349250" y="19050"/>
                </a:lnTo>
                <a:lnTo>
                  <a:pt x="387350" y="12700"/>
                </a:lnTo>
                <a:lnTo>
                  <a:pt x="419100" y="12700"/>
                </a:lnTo>
                <a:lnTo>
                  <a:pt x="457200" y="12700"/>
                </a:lnTo>
                <a:lnTo>
                  <a:pt x="488950" y="12700"/>
                </a:lnTo>
                <a:lnTo>
                  <a:pt x="514350" y="12700"/>
                </a:lnTo>
                <a:lnTo>
                  <a:pt x="546100" y="12700"/>
                </a:lnTo>
                <a:lnTo>
                  <a:pt x="565150" y="6350"/>
                </a:lnTo>
                <a:lnTo>
                  <a:pt x="590550" y="6350"/>
                </a:lnTo>
                <a:lnTo>
                  <a:pt x="609600" y="6350"/>
                </a:lnTo>
                <a:lnTo>
                  <a:pt x="628650" y="0"/>
                </a:lnTo>
                <a:lnTo>
                  <a:pt x="647700" y="0"/>
                </a:lnTo>
                <a:lnTo>
                  <a:pt x="6540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903" name="SMARTINK"/>
          <p:cNvSpPr/>
          <p:nvPr/>
        </p:nvSpPr>
        <p:spPr bwMode="auto">
          <a:xfrm>
            <a:off x="5365750" y="5746750"/>
            <a:ext cx="285751" cy="228601"/>
          </a:xfrm>
          <a:custGeom>
            <a:avLst/>
            <a:gdLst/>
            <a:ahLst/>
            <a:cxnLst/>
            <a:rect l="0" t="0" r="0" b="0"/>
            <a:pathLst>
              <a:path w="285751" h="228601">
                <a:moveTo>
                  <a:pt x="12700" y="12700"/>
                </a:moveTo>
                <a:lnTo>
                  <a:pt x="0" y="0"/>
                </a:lnTo>
                <a:lnTo>
                  <a:pt x="38100" y="6350"/>
                </a:lnTo>
                <a:lnTo>
                  <a:pt x="50800" y="12700"/>
                </a:lnTo>
                <a:lnTo>
                  <a:pt x="69850" y="19050"/>
                </a:lnTo>
                <a:lnTo>
                  <a:pt x="88900" y="19050"/>
                </a:lnTo>
                <a:lnTo>
                  <a:pt x="114300" y="25400"/>
                </a:lnTo>
                <a:lnTo>
                  <a:pt x="133350" y="31750"/>
                </a:lnTo>
                <a:lnTo>
                  <a:pt x="158750" y="38100"/>
                </a:lnTo>
                <a:lnTo>
                  <a:pt x="184150" y="44450"/>
                </a:lnTo>
                <a:lnTo>
                  <a:pt x="203200" y="50800"/>
                </a:lnTo>
                <a:lnTo>
                  <a:pt x="222250" y="50800"/>
                </a:lnTo>
                <a:lnTo>
                  <a:pt x="254000" y="63500"/>
                </a:lnTo>
                <a:lnTo>
                  <a:pt x="273050" y="69850"/>
                </a:lnTo>
                <a:lnTo>
                  <a:pt x="285750" y="76200"/>
                </a:lnTo>
                <a:lnTo>
                  <a:pt x="273050" y="101600"/>
                </a:lnTo>
                <a:lnTo>
                  <a:pt x="254000" y="120650"/>
                </a:lnTo>
                <a:lnTo>
                  <a:pt x="228600" y="146050"/>
                </a:lnTo>
                <a:lnTo>
                  <a:pt x="203200" y="165100"/>
                </a:lnTo>
                <a:lnTo>
                  <a:pt x="171450" y="190500"/>
                </a:lnTo>
                <a:lnTo>
                  <a:pt x="146050" y="215900"/>
                </a:lnTo>
                <a:lnTo>
                  <a:pt x="146050" y="2286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904" name="SMARTINK"/>
          <p:cNvSpPr/>
          <p:nvPr/>
        </p:nvSpPr>
        <p:spPr bwMode="auto">
          <a:xfrm>
            <a:off x="5854700" y="5683250"/>
            <a:ext cx="95251" cy="165101"/>
          </a:xfrm>
          <a:custGeom>
            <a:avLst/>
            <a:gdLst/>
            <a:ahLst/>
            <a:cxnLst/>
            <a:rect l="0" t="0" r="0" b="0"/>
            <a:pathLst>
              <a:path w="95251" h="165101">
                <a:moveTo>
                  <a:pt x="95250" y="31750"/>
                </a:moveTo>
                <a:lnTo>
                  <a:pt x="69850" y="6350"/>
                </a:lnTo>
                <a:lnTo>
                  <a:pt x="57150" y="0"/>
                </a:lnTo>
                <a:lnTo>
                  <a:pt x="38100" y="6350"/>
                </a:lnTo>
                <a:lnTo>
                  <a:pt x="25400" y="19050"/>
                </a:lnTo>
                <a:lnTo>
                  <a:pt x="12700" y="50800"/>
                </a:lnTo>
                <a:lnTo>
                  <a:pt x="0" y="69850"/>
                </a:lnTo>
                <a:lnTo>
                  <a:pt x="0" y="101600"/>
                </a:lnTo>
                <a:lnTo>
                  <a:pt x="0" y="127000"/>
                </a:lnTo>
                <a:lnTo>
                  <a:pt x="6350" y="139700"/>
                </a:lnTo>
                <a:lnTo>
                  <a:pt x="19050" y="152400"/>
                </a:lnTo>
                <a:lnTo>
                  <a:pt x="44450" y="1651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905" name="SMARTINK"/>
          <p:cNvSpPr/>
          <p:nvPr/>
        </p:nvSpPr>
        <p:spPr bwMode="auto">
          <a:xfrm>
            <a:off x="5981700" y="5803900"/>
            <a:ext cx="95251" cy="101601"/>
          </a:xfrm>
          <a:custGeom>
            <a:avLst/>
            <a:gdLst/>
            <a:ahLst/>
            <a:cxnLst/>
            <a:rect l="0" t="0" r="0" b="0"/>
            <a:pathLst>
              <a:path w="95251" h="101601">
                <a:moveTo>
                  <a:pt x="0" y="6350"/>
                </a:moveTo>
                <a:lnTo>
                  <a:pt x="19050" y="0"/>
                </a:lnTo>
                <a:lnTo>
                  <a:pt x="38100" y="0"/>
                </a:lnTo>
                <a:lnTo>
                  <a:pt x="50800" y="12700"/>
                </a:lnTo>
                <a:lnTo>
                  <a:pt x="57150" y="31750"/>
                </a:lnTo>
                <a:lnTo>
                  <a:pt x="44450" y="57150"/>
                </a:lnTo>
                <a:lnTo>
                  <a:pt x="19050" y="82550"/>
                </a:lnTo>
                <a:lnTo>
                  <a:pt x="12700" y="95250"/>
                </a:lnTo>
                <a:lnTo>
                  <a:pt x="50800" y="95250"/>
                </a:lnTo>
                <a:lnTo>
                  <a:pt x="82550" y="95250"/>
                </a:lnTo>
                <a:lnTo>
                  <a:pt x="95250" y="1016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906" name="SMARTINK"/>
          <p:cNvSpPr/>
          <p:nvPr/>
        </p:nvSpPr>
        <p:spPr bwMode="auto">
          <a:xfrm>
            <a:off x="6159500" y="5721350"/>
            <a:ext cx="19051" cy="171451"/>
          </a:xfrm>
          <a:custGeom>
            <a:avLst/>
            <a:gdLst/>
            <a:ahLst/>
            <a:cxnLst/>
            <a:rect l="0" t="0" r="0" b="0"/>
            <a:pathLst>
              <a:path w="19051" h="171451">
                <a:moveTo>
                  <a:pt x="6350" y="0"/>
                </a:moveTo>
                <a:lnTo>
                  <a:pt x="0" y="25400"/>
                </a:lnTo>
                <a:lnTo>
                  <a:pt x="6350" y="50800"/>
                </a:lnTo>
                <a:lnTo>
                  <a:pt x="6350" y="76200"/>
                </a:lnTo>
                <a:lnTo>
                  <a:pt x="6350" y="101600"/>
                </a:lnTo>
                <a:lnTo>
                  <a:pt x="6350" y="120650"/>
                </a:lnTo>
                <a:lnTo>
                  <a:pt x="12700" y="152400"/>
                </a:lnTo>
                <a:lnTo>
                  <a:pt x="19050" y="1714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907" name="SMARTINK"/>
          <p:cNvSpPr/>
          <p:nvPr/>
        </p:nvSpPr>
        <p:spPr bwMode="auto">
          <a:xfrm>
            <a:off x="6261100" y="5715000"/>
            <a:ext cx="12701" cy="165101"/>
          </a:xfrm>
          <a:custGeom>
            <a:avLst/>
            <a:gdLst/>
            <a:ahLst/>
            <a:cxnLst/>
            <a:rect l="0" t="0" r="0" b="0"/>
            <a:pathLst>
              <a:path w="12701" h="165101">
                <a:moveTo>
                  <a:pt x="0" y="0"/>
                </a:moveTo>
                <a:lnTo>
                  <a:pt x="6350" y="12700"/>
                </a:lnTo>
                <a:lnTo>
                  <a:pt x="6350" y="44450"/>
                </a:lnTo>
                <a:lnTo>
                  <a:pt x="12700" y="69850"/>
                </a:lnTo>
                <a:lnTo>
                  <a:pt x="12700" y="88900"/>
                </a:lnTo>
                <a:lnTo>
                  <a:pt x="12700" y="120650"/>
                </a:lnTo>
                <a:lnTo>
                  <a:pt x="12700" y="146050"/>
                </a:lnTo>
                <a:lnTo>
                  <a:pt x="12700" y="1651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908" name="SMARTINK"/>
          <p:cNvSpPr/>
          <p:nvPr/>
        </p:nvSpPr>
        <p:spPr bwMode="auto">
          <a:xfrm>
            <a:off x="6159500" y="5816600"/>
            <a:ext cx="133351" cy="6351"/>
          </a:xfrm>
          <a:custGeom>
            <a:avLst/>
            <a:gdLst/>
            <a:ahLst/>
            <a:cxnLst/>
            <a:rect l="0" t="0" r="0" b="0"/>
            <a:pathLst>
              <a:path w="133351" h="6351">
                <a:moveTo>
                  <a:pt x="0" y="6350"/>
                </a:moveTo>
                <a:lnTo>
                  <a:pt x="25400" y="6350"/>
                </a:lnTo>
                <a:lnTo>
                  <a:pt x="50800" y="6350"/>
                </a:lnTo>
                <a:lnTo>
                  <a:pt x="82550" y="6350"/>
                </a:lnTo>
                <a:lnTo>
                  <a:pt x="107950" y="0"/>
                </a:lnTo>
                <a:lnTo>
                  <a:pt x="1333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909" name="SMARTINK"/>
          <p:cNvSpPr/>
          <p:nvPr/>
        </p:nvSpPr>
        <p:spPr bwMode="auto">
          <a:xfrm>
            <a:off x="6305550" y="5816600"/>
            <a:ext cx="88901" cy="120651"/>
          </a:xfrm>
          <a:custGeom>
            <a:avLst/>
            <a:gdLst/>
            <a:ahLst/>
            <a:cxnLst/>
            <a:rect l="0" t="0" r="0" b="0"/>
            <a:pathLst>
              <a:path w="88901" h="120651">
                <a:moveTo>
                  <a:pt x="88900" y="0"/>
                </a:moveTo>
                <a:lnTo>
                  <a:pt x="50800" y="6350"/>
                </a:lnTo>
                <a:lnTo>
                  <a:pt x="31750" y="12700"/>
                </a:lnTo>
                <a:lnTo>
                  <a:pt x="38100" y="57150"/>
                </a:lnTo>
                <a:lnTo>
                  <a:pt x="57150" y="82550"/>
                </a:lnTo>
                <a:lnTo>
                  <a:pt x="63500" y="101600"/>
                </a:lnTo>
                <a:lnTo>
                  <a:pt x="50800" y="114300"/>
                </a:lnTo>
                <a:lnTo>
                  <a:pt x="31750" y="120650"/>
                </a:lnTo>
                <a:lnTo>
                  <a:pt x="0" y="1143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910" name="SMARTINK"/>
          <p:cNvSpPr/>
          <p:nvPr/>
        </p:nvSpPr>
        <p:spPr bwMode="auto">
          <a:xfrm>
            <a:off x="6451600" y="5708650"/>
            <a:ext cx="63501" cy="133351"/>
          </a:xfrm>
          <a:custGeom>
            <a:avLst/>
            <a:gdLst/>
            <a:ahLst/>
            <a:cxnLst/>
            <a:rect l="0" t="0" r="0" b="0"/>
            <a:pathLst>
              <a:path w="63501" h="133351">
                <a:moveTo>
                  <a:pt x="63500" y="25400"/>
                </a:moveTo>
                <a:lnTo>
                  <a:pt x="57150" y="6350"/>
                </a:lnTo>
                <a:lnTo>
                  <a:pt x="38100" y="0"/>
                </a:lnTo>
                <a:lnTo>
                  <a:pt x="25400" y="6350"/>
                </a:lnTo>
                <a:lnTo>
                  <a:pt x="12700" y="12700"/>
                </a:lnTo>
                <a:lnTo>
                  <a:pt x="0" y="38100"/>
                </a:lnTo>
                <a:lnTo>
                  <a:pt x="0" y="63500"/>
                </a:lnTo>
                <a:lnTo>
                  <a:pt x="6350" y="107950"/>
                </a:lnTo>
                <a:lnTo>
                  <a:pt x="19050" y="120650"/>
                </a:lnTo>
                <a:lnTo>
                  <a:pt x="38100" y="133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911" name="SMARTINK"/>
          <p:cNvSpPr/>
          <p:nvPr/>
        </p:nvSpPr>
        <p:spPr bwMode="auto">
          <a:xfrm>
            <a:off x="6559550" y="5708650"/>
            <a:ext cx="76201" cy="139701"/>
          </a:xfrm>
          <a:custGeom>
            <a:avLst/>
            <a:gdLst/>
            <a:ahLst/>
            <a:cxnLst/>
            <a:rect l="0" t="0" r="0" b="0"/>
            <a:pathLst>
              <a:path w="76201" h="139701">
                <a:moveTo>
                  <a:pt x="44450" y="25400"/>
                </a:moveTo>
                <a:lnTo>
                  <a:pt x="31750" y="12700"/>
                </a:lnTo>
                <a:lnTo>
                  <a:pt x="19050" y="19050"/>
                </a:lnTo>
                <a:lnTo>
                  <a:pt x="6350" y="44450"/>
                </a:lnTo>
                <a:lnTo>
                  <a:pt x="0" y="69850"/>
                </a:lnTo>
                <a:lnTo>
                  <a:pt x="0" y="101600"/>
                </a:lnTo>
                <a:lnTo>
                  <a:pt x="6350" y="120650"/>
                </a:lnTo>
                <a:lnTo>
                  <a:pt x="12700" y="133350"/>
                </a:lnTo>
                <a:lnTo>
                  <a:pt x="31750" y="139700"/>
                </a:lnTo>
                <a:lnTo>
                  <a:pt x="50800" y="133350"/>
                </a:lnTo>
                <a:lnTo>
                  <a:pt x="63500" y="120650"/>
                </a:lnTo>
                <a:lnTo>
                  <a:pt x="69850" y="107950"/>
                </a:lnTo>
                <a:lnTo>
                  <a:pt x="76200" y="82550"/>
                </a:lnTo>
                <a:lnTo>
                  <a:pt x="76200" y="57150"/>
                </a:lnTo>
                <a:lnTo>
                  <a:pt x="76200" y="38100"/>
                </a:lnTo>
                <a:lnTo>
                  <a:pt x="69850" y="25400"/>
                </a:lnTo>
                <a:lnTo>
                  <a:pt x="63500" y="12700"/>
                </a:lnTo>
                <a:lnTo>
                  <a:pt x="31750" y="0"/>
                </a:lnTo>
                <a:lnTo>
                  <a:pt x="317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912" name="SMARTINK"/>
          <p:cNvSpPr/>
          <p:nvPr/>
        </p:nvSpPr>
        <p:spPr bwMode="auto">
          <a:xfrm>
            <a:off x="6680200" y="5695950"/>
            <a:ext cx="57151" cy="120651"/>
          </a:xfrm>
          <a:custGeom>
            <a:avLst/>
            <a:gdLst/>
            <a:ahLst/>
            <a:cxnLst/>
            <a:rect l="0" t="0" r="0" b="0"/>
            <a:pathLst>
              <a:path w="57151" h="120651">
                <a:moveTo>
                  <a:pt x="25400" y="12700"/>
                </a:moveTo>
                <a:lnTo>
                  <a:pt x="19050" y="0"/>
                </a:lnTo>
                <a:lnTo>
                  <a:pt x="6350" y="19050"/>
                </a:lnTo>
                <a:lnTo>
                  <a:pt x="0" y="44450"/>
                </a:lnTo>
                <a:lnTo>
                  <a:pt x="0" y="76200"/>
                </a:lnTo>
                <a:lnTo>
                  <a:pt x="6350" y="101600"/>
                </a:lnTo>
                <a:lnTo>
                  <a:pt x="19050" y="120650"/>
                </a:lnTo>
                <a:lnTo>
                  <a:pt x="38100" y="120650"/>
                </a:lnTo>
                <a:lnTo>
                  <a:pt x="50800" y="114300"/>
                </a:lnTo>
                <a:lnTo>
                  <a:pt x="57150" y="101600"/>
                </a:lnTo>
                <a:lnTo>
                  <a:pt x="57150" y="69850"/>
                </a:lnTo>
                <a:lnTo>
                  <a:pt x="50800" y="44450"/>
                </a:lnTo>
                <a:lnTo>
                  <a:pt x="50800" y="25400"/>
                </a:lnTo>
                <a:lnTo>
                  <a:pt x="31750" y="12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913" name="SMARTINK"/>
          <p:cNvSpPr/>
          <p:nvPr/>
        </p:nvSpPr>
        <p:spPr bwMode="auto">
          <a:xfrm>
            <a:off x="6705600" y="5588000"/>
            <a:ext cx="165101" cy="19051"/>
          </a:xfrm>
          <a:custGeom>
            <a:avLst/>
            <a:gdLst/>
            <a:ahLst/>
            <a:cxnLst/>
            <a:rect l="0" t="0" r="0" b="0"/>
            <a:pathLst>
              <a:path w="165101" h="19051">
                <a:moveTo>
                  <a:pt x="0" y="0"/>
                </a:moveTo>
                <a:lnTo>
                  <a:pt x="19050" y="0"/>
                </a:lnTo>
                <a:lnTo>
                  <a:pt x="44450" y="0"/>
                </a:lnTo>
                <a:lnTo>
                  <a:pt x="76200" y="6350"/>
                </a:lnTo>
                <a:lnTo>
                  <a:pt x="101600" y="6350"/>
                </a:lnTo>
                <a:lnTo>
                  <a:pt x="127000" y="12700"/>
                </a:lnTo>
                <a:lnTo>
                  <a:pt x="158750" y="12700"/>
                </a:lnTo>
                <a:lnTo>
                  <a:pt x="165100" y="190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914" name="SMARTINK"/>
          <p:cNvSpPr/>
          <p:nvPr/>
        </p:nvSpPr>
        <p:spPr bwMode="auto">
          <a:xfrm>
            <a:off x="6896100" y="5626100"/>
            <a:ext cx="69851" cy="215901"/>
          </a:xfrm>
          <a:custGeom>
            <a:avLst/>
            <a:gdLst/>
            <a:ahLst/>
            <a:cxnLst/>
            <a:rect l="0" t="0" r="0" b="0"/>
            <a:pathLst>
              <a:path w="69851" h="215901">
                <a:moveTo>
                  <a:pt x="69850" y="0"/>
                </a:moveTo>
                <a:lnTo>
                  <a:pt x="50800" y="25400"/>
                </a:lnTo>
                <a:lnTo>
                  <a:pt x="38100" y="50800"/>
                </a:lnTo>
                <a:lnTo>
                  <a:pt x="25400" y="76200"/>
                </a:lnTo>
                <a:lnTo>
                  <a:pt x="12700" y="101600"/>
                </a:lnTo>
                <a:lnTo>
                  <a:pt x="6350" y="133350"/>
                </a:lnTo>
                <a:lnTo>
                  <a:pt x="0" y="158750"/>
                </a:lnTo>
                <a:lnTo>
                  <a:pt x="0" y="177800"/>
                </a:lnTo>
                <a:lnTo>
                  <a:pt x="6350" y="190500"/>
                </a:lnTo>
                <a:lnTo>
                  <a:pt x="12700" y="203200"/>
                </a:lnTo>
                <a:lnTo>
                  <a:pt x="31750" y="209550"/>
                </a:lnTo>
                <a:lnTo>
                  <a:pt x="57150" y="215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915" name="SMARTINK"/>
          <p:cNvSpPr/>
          <p:nvPr/>
        </p:nvSpPr>
        <p:spPr bwMode="auto">
          <a:xfrm>
            <a:off x="7023100" y="5734050"/>
            <a:ext cx="215901" cy="152401"/>
          </a:xfrm>
          <a:custGeom>
            <a:avLst/>
            <a:gdLst/>
            <a:ahLst/>
            <a:cxnLst/>
            <a:rect l="0" t="0" r="0" b="0"/>
            <a:pathLst>
              <a:path w="215901" h="152401">
                <a:moveTo>
                  <a:pt x="63500" y="6350"/>
                </a:moveTo>
                <a:lnTo>
                  <a:pt x="50800" y="0"/>
                </a:lnTo>
                <a:lnTo>
                  <a:pt x="31750" y="6350"/>
                </a:lnTo>
                <a:lnTo>
                  <a:pt x="12700" y="12700"/>
                </a:lnTo>
                <a:lnTo>
                  <a:pt x="0" y="25400"/>
                </a:lnTo>
                <a:lnTo>
                  <a:pt x="0" y="44450"/>
                </a:lnTo>
                <a:lnTo>
                  <a:pt x="12700" y="50800"/>
                </a:lnTo>
                <a:lnTo>
                  <a:pt x="31750" y="50800"/>
                </a:lnTo>
                <a:lnTo>
                  <a:pt x="44450" y="38100"/>
                </a:lnTo>
                <a:lnTo>
                  <a:pt x="69850" y="50800"/>
                </a:lnTo>
                <a:lnTo>
                  <a:pt x="95250" y="50800"/>
                </a:lnTo>
                <a:lnTo>
                  <a:pt x="127000" y="50800"/>
                </a:lnTo>
                <a:lnTo>
                  <a:pt x="139700" y="44450"/>
                </a:lnTo>
                <a:lnTo>
                  <a:pt x="146050" y="31750"/>
                </a:lnTo>
                <a:lnTo>
                  <a:pt x="139700" y="19050"/>
                </a:lnTo>
                <a:lnTo>
                  <a:pt x="120650" y="38100"/>
                </a:lnTo>
                <a:lnTo>
                  <a:pt x="114300" y="50800"/>
                </a:lnTo>
                <a:lnTo>
                  <a:pt x="114300" y="69850"/>
                </a:lnTo>
                <a:lnTo>
                  <a:pt x="133350" y="82550"/>
                </a:lnTo>
                <a:lnTo>
                  <a:pt x="146050" y="69850"/>
                </a:lnTo>
                <a:lnTo>
                  <a:pt x="158750" y="57150"/>
                </a:lnTo>
                <a:lnTo>
                  <a:pt x="165100" y="38100"/>
                </a:lnTo>
                <a:lnTo>
                  <a:pt x="165100" y="63500"/>
                </a:lnTo>
                <a:lnTo>
                  <a:pt x="158750" y="82550"/>
                </a:lnTo>
                <a:lnTo>
                  <a:pt x="152400" y="107950"/>
                </a:lnTo>
                <a:lnTo>
                  <a:pt x="152400" y="133350"/>
                </a:lnTo>
                <a:lnTo>
                  <a:pt x="152400" y="152400"/>
                </a:lnTo>
                <a:lnTo>
                  <a:pt x="171450" y="152400"/>
                </a:lnTo>
                <a:lnTo>
                  <a:pt x="196850" y="127000"/>
                </a:lnTo>
                <a:lnTo>
                  <a:pt x="203200" y="107950"/>
                </a:lnTo>
                <a:lnTo>
                  <a:pt x="209550" y="76200"/>
                </a:lnTo>
                <a:lnTo>
                  <a:pt x="215900" y="762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916" name="SMARTINK"/>
          <p:cNvSpPr/>
          <p:nvPr/>
        </p:nvSpPr>
        <p:spPr bwMode="auto">
          <a:xfrm>
            <a:off x="7283450" y="5588000"/>
            <a:ext cx="82551" cy="273051"/>
          </a:xfrm>
          <a:custGeom>
            <a:avLst/>
            <a:gdLst/>
            <a:ahLst/>
            <a:cxnLst/>
            <a:rect l="0" t="0" r="0" b="0"/>
            <a:pathLst>
              <a:path w="82551" h="273051">
                <a:moveTo>
                  <a:pt x="0" y="0"/>
                </a:moveTo>
                <a:lnTo>
                  <a:pt x="12700" y="25400"/>
                </a:lnTo>
                <a:lnTo>
                  <a:pt x="19050" y="38100"/>
                </a:lnTo>
                <a:lnTo>
                  <a:pt x="31750" y="57150"/>
                </a:lnTo>
                <a:lnTo>
                  <a:pt x="38100" y="76200"/>
                </a:lnTo>
                <a:lnTo>
                  <a:pt x="50800" y="95250"/>
                </a:lnTo>
                <a:lnTo>
                  <a:pt x="57150" y="114300"/>
                </a:lnTo>
                <a:lnTo>
                  <a:pt x="63500" y="133350"/>
                </a:lnTo>
                <a:lnTo>
                  <a:pt x="69850" y="152400"/>
                </a:lnTo>
                <a:lnTo>
                  <a:pt x="76200" y="171450"/>
                </a:lnTo>
                <a:lnTo>
                  <a:pt x="82550" y="203200"/>
                </a:lnTo>
                <a:lnTo>
                  <a:pt x="76200" y="228600"/>
                </a:lnTo>
                <a:lnTo>
                  <a:pt x="69850" y="247650"/>
                </a:lnTo>
                <a:lnTo>
                  <a:pt x="57150" y="2730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917" name="SMARTINK"/>
          <p:cNvSpPr/>
          <p:nvPr/>
        </p:nvSpPr>
        <p:spPr bwMode="auto">
          <a:xfrm>
            <a:off x="7594600" y="5607050"/>
            <a:ext cx="6351" cy="215901"/>
          </a:xfrm>
          <a:custGeom>
            <a:avLst/>
            <a:gdLst/>
            <a:ahLst/>
            <a:cxnLst/>
            <a:rect l="0" t="0" r="0" b="0"/>
            <a:pathLst>
              <a:path w="6351" h="215901">
                <a:moveTo>
                  <a:pt x="6350" y="0"/>
                </a:moveTo>
                <a:lnTo>
                  <a:pt x="6350" y="25400"/>
                </a:lnTo>
                <a:lnTo>
                  <a:pt x="0" y="57150"/>
                </a:lnTo>
                <a:lnTo>
                  <a:pt x="0" y="82550"/>
                </a:lnTo>
                <a:lnTo>
                  <a:pt x="0" y="107950"/>
                </a:lnTo>
                <a:lnTo>
                  <a:pt x="0" y="133350"/>
                </a:lnTo>
                <a:lnTo>
                  <a:pt x="0" y="165100"/>
                </a:lnTo>
                <a:lnTo>
                  <a:pt x="0" y="190500"/>
                </a:lnTo>
                <a:lnTo>
                  <a:pt x="0" y="215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918" name="SMARTINK"/>
          <p:cNvSpPr/>
          <p:nvPr/>
        </p:nvSpPr>
        <p:spPr bwMode="auto">
          <a:xfrm>
            <a:off x="7480300" y="5727700"/>
            <a:ext cx="190501" cy="6351"/>
          </a:xfrm>
          <a:custGeom>
            <a:avLst/>
            <a:gdLst/>
            <a:ahLst/>
            <a:cxnLst/>
            <a:rect l="0" t="0" r="0" b="0"/>
            <a:pathLst>
              <a:path w="190501" h="6351">
                <a:moveTo>
                  <a:pt x="0" y="6350"/>
                </a:moveTo>
                <a:lnTo>
                  <a:pt x="25400" y="6350"/>
                </a:lnTo>
                <a:lnTo>
                  <a:pt x="50800" y="6350"/>
                </a:lnTo>
                <a:lnTo>
                  <a:pt x="76200" y="6350"/>
                </a:lnTo>
                <a:lnTo>
                  <a:pt x="107950" y="6350"/>
                </a:lnTo>
                <a:lnTo>
                  <a:pt x="127000" y="6350"/>
                </a:lnTo>
                <a:lnTo>
                  <a:pt x="158750" y="6350"/>
                </a:lnTo>
                <a:lnTo>
                  <a:pt x="1905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919" name="SMARTINK"/>
          <p:cNvSpPr/>
          <p:nvPr/>
        </p:nvSpPr>
        <p:spPr bwMode="auto">
          <a:xfrm>
            <a:off x="7956550" y="5600700"/>
            <a:ext cx="12701" cy="215901"/>
          </a:xfrm>
          <a:custGeom>
            <a:avLst/>
            <a:gdLst/>
            <a:ahLst/>
            <a:cxnLst/>
            <a:rect l="0" t="0" r="0" b="0"/>
            <a:pathLst>
              <a:path w="12701" h="215901">
                <a:moveTo>
                  <a:pt x="12700" y="0"/>
                </a:moveTo>
                <a:lnTo>
                  <a:pt x="0" y="19050"/>
                </a:lnTo>
                <a:lnTo>
                  <a:pt x="0" y="44450"/>
                </a:lnTo>
                <a:lnTo>
                  <a:pt x="0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0" y="152400"/>
                </a:lnTo>
                <a:lnTo>
                  <a:pt x="0" y="184150"/>
                </a:lnTo>
                <a:lnTo>
                  <a:pt x="6350" y="215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920" name="SMARTINK"/>
          <p:cNvSpPr/>
          <p:nvPr/>
        </p:nvSpPr>
        <p:spPr bwMode="auto">
          <a:xfrm>
            <a:off x="8045450" y="5607050"/>
            <a:ext cx="6351" cy="203201"/>
          </a:xfrm>
          <a:custGeom>
            <a:avLst/>
            <a:gdLst/>
            <a:ahLst/>
            <a:cxnLst/>
            <a:rect l="0" t="0" r="0" b="0"/>
            <a:pathLst>
              <a:path w="6351" h="203201">
                <a:moveTo>
                  <a:pt x="6350" y="0"/>
                </a:moveTo>
                <a:lnTo>
                  <a:pt x="0" y="19050"/>
                </a:lnTo>
                <a:lnTo>
                  <a:pt x="0" y="44450"/>
                </a:lnTo>
                <a:lnTo>
                  <a:pt x="0" y="69850"/>
                </a:lnTo>
                <a:lnTo>
                  <a:pt x="0" y="101600"/>
                </a:lnTo>
                <a:lnTo>
                  <a:pt x="0" y="127000"/>
                </a:lnTo>
                <a:lnTo>
                  <a:pt x="0" y="146050"/>
                </a:lnTo>
                <a:lnTo>
                  <a:pt x="0" y="177800"/>
                </a:lnTo>
                <a:lnTo>
                  <a:pt x="0" y="2032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921" name="SMARTINK"/>
          <p:cNvSpPr/>
          <p:nvPr/>
        </p:nvSpPr>
        <p:spPr bwMode="auto">
          <a:xfrm>
            <a:off x="7950200" y="5734050"/>
            <a:ext cx="127001" cy="12701"/>
          </a:xfrm>
          <a:custGeom>
            <a:avLst/>
            <a:gdLst/>
            <a:ahLst/>
            <a:cxnLst/>
            <a:rect l="0" t="0" r="0" b="0"/>
            <a:pathLst>
              <a:path w="127001" h="12701">
                <a:moveTo>
                  <a:pt x="0" y="12700"/>
                </a:moveTo>
                <a:lnTo>
                  <a:pt x="19050" y="6350"/>
                </a:lnTo>
                <a:lnTo>
                  <a:pt x="44450" y="0"/>
                </a:lnTo>
                <a:lnTo>
                  <a:pt x="63500" y="0"/>
                </a:lnTo>
                <a:lnTo>
                  <a:pt x="95250" y="0"/>
                </a:lnTo>
                <a:lnTo>
                  <a:pt x="12700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922" name="SMARTINK"/>
          <p:cNvSpPr/>
          <p:nvPr/>
        </p:nvSpPr>
        <p:spPr bwMode="auto">
          <a:xfrm>
            <a:off x="8102600" y="5791200"/>
            <a:ext cx="120651" cy="139701"/>
          </a:xfrm>
          <a:custGeom>
            <a:avLst/>
            <a:gdLst/>
            <a:ahLst/>
            <a:cxnLst/>
            <a:rect l="0" t="0" r="0" b="0"/>
            <a:pathLst>
              <a:path w="120651" h="139701">
                <a:moveTo>
                  <a:pt x="19050" y="12700"/>
                </a:moveTo>
                <a:lnTo>
                  <a:pt x="25400" y="0"/>
                </a:lnTo>
                <a:lnTo>
                  <a:pt x="50800" y="12700"/>
                </a:lnTo>
                <a:lnTo>
                  <a:pt x="57150" y="25400"/>
                </a:lnTo>
                <a:lnTo>
                  <a:pt x="57150" y="57150"/>
                </a:lnTo>
                <a:lnTo>
                  <a:pt x="44450" y="82550"/>
                </a:lnTo>
                <a:lnTo>
                  <a:pt x="25400" y="107950"/>
                </a:lnTo>
                <a:lnTo>
                  <a:pt x="0" y="133350"/>
                </a:lnTo>
                <a:lnTo>
                  <a:pt x="31750" y="139700"/>
                </a:lnTo>
                <a:lnTo>
                  <a:pt x="57150" y="127000"/>
                </a:lnTo>
                <a:lnTo>
                  <a:pt x="88900" y="127000"/>
                </a:lnTo>
                <a:lnTo>
                  <a:pt x="120650" y="1206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923" name="SMARTINK"/>
          <p:cNvSpPr/>
          <p:nvPr/>
        </p:nvSpPr>
        <p:spPr bwMode="auto">
          <a:xfrm>
            <a:off x="8255000" y="5632450"/>
            <a:ext cx="114301" cy="177801"/>
          </a:xfrm>
          <a:custGeom>
            <a:avLst/>
            <a:gdLst/>
            <a:ahLst/>
            <a:cxnLst/>
            <a:rect l="0" t="0" r="0" b="0"/>
            <a:pathLst>
              <a:path w="114301" h="177801">
                <a:moveTo>
                  <a:pt x="114300" y="25400"/>
                </a:moveTo>
                <a:lnTo>
                  <a:pt x="82550" y="0"/>
                </a:lnTo>
                <a:lnTo>
                  <a:pt x="57150" y="6350"/>
                </a:lnTo>
                <a:lnTo>
                  <a:pt x="38100" y="25400"/>
                </a:lnTo>
                <a:lnTo>
                  <a:pt x="25400" y="44450"/>
                </a:lnTo>
                <a:lnTo>
                  <a:pt x="12700" y="69850"/>
                </a:lnTo>
                <a:lnTo>
                  <a:pt x="6350" y="95250"/>
                </a:lnTo>
                <a:lnTo>
                  <a:pt x="0" y="114300"/>
                </a:lnTo>
                <a:lnTo>
                  <a:pt x="0" y="133350"/>
                </a:lnTo>
                <a:lnTo>
                  <a:pt x="6350" y="152400"/>
                </a:lnTo>
                <a:lnTo>
                  <a:pt x="25400" y="171450"/>
                </a:lnTo>
                <a:lnTo>
                  <a:pt x="50800" y="177800"/>
                </a:lnTo>
                <a:lnTo>
                  <a:pt x="63500" y="171450"/>
                </a:lnTo>
                <a:lnTo>
                  <a:pt x="76200" y="165100"/>
                </a:lnTo>
                <a:lnTo>
                  <a:pt x="88900" y="152400"/>
                </a:lnTo>
                <a:lnTo>
                  <a:pt x="101600" y="120650"/>
                </a:lnTo>
                <a:lnTo>
                  <a:pt x="101600" y="95250"/>
                </a:lnTo>
                <a:lnTo>
                  <a:pt x="95250" y="76200"/>
                </a:lnTo>
                <a:lnTo>
                  <a:pt x="88900" y="44450"/>
                </a:lnTo>
                <a:lnTo>
                  <a:pt x="82550" y="31750"/>
                </a:lnTo>
                <a:lnTo>
                  <a:pt x="69850" y="25400"/>
                </a:lnTo>
                <a:lnTo>
                  <a:pt x="63500" y="254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924" name="SMARTINK"/>
          <p:cNvSpPr/>
          <p:nvPr/>
        </p:nvSpPr>
        <p:spPr bwMode="auto">
          <a:xfrm>
            <a:off x="8470900" y="5581650"/>
            <a:ext cx="69851" cy="228601"/>
          </a:xfrm>
          <a:custGeom>
            <a:avLst/>
            <a:gdLst/>
            <a:ahLst/>
            <a:cxnLst/>
            <a:rect l="0" t="0" r="0" b="0"/>
            <a:pathLst>
              <a:path w="69851" h="228601">
                <a:moveTo>
                  <a:pt x="69850" y="0"/>
                </a:moveTo>
                <a:lnTo>
                  <a:pt x="44450" y="31750"/>
                </a:lnTo>
                <a:lnTo>
                  <a:pt x="31750" y="50800"/>
                </a:lnTo>
                <a:lnTo>
                  <a:pt x="19050" y="82550"/>
                </a:lnTo>
                <a:lnTo>
                  <a:pt x="6350" y="107950"/>
                </a:lnTo>
                <a:lnTo>
                  <a:pt x="0" y="133350"/>
                </a:lnTo>
                <a:lnTo>
                  <a:pt x="6350" y="158750"/>
                </a:lnTo>
                <a:lnTo>
                  <a:pt x="12700" y="184150"/>
                </a:lnTo>
                <a:lnTo>
                  <a:pt x="19050" y="203200"/>
                </a:lnTo>
                <a:lnTo>
                  <a:pt x="44450" y="2286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925" name="SMARTINK"/>
          <p:cNvSpPr/>
          <p:nvPr/>
        </p:nvSpPr>
        <p:spPr bwMode="auto">
          <a:xfrm>
            <a:off x="8572500" y="5613400"/>
            <a:ext cx="88901" cy="165101"/>
          </a:xfrm>
          <a:custGeom>
            <a:avLst/>
            <a:gdLst/>
            <a:ahLst/>
            <a:cxnLst/>
            <a:rect l="0" t="0" r="0" b="0"/>
            <a:pathLst>
              <a:path w="88901" h="165101">
                <a:moveTo>
                  <a:pt x="0" y="152400"/>
                </a:moveTo>
                <a:lnTo>
                  <a:pt x="25400" y="133350"/>
                </a:lnTo>
                <a:lnTo>
                  <a:pt x="50800" y="107950"/>
                </a:lnTo>
                <a:lnTo>
                  <a:pt x="63500" y="95250"/>
                </a:lnTo>
                <a:lnTo>
                  <a:pt x="76200" y="63500"/>
                </a:lnTo>
                <a:lnTo>
                  <a:pt x="76200" y="44450"/>
                </a:lnTo>
                <a:lnTo>
                  <a:pt x="69850" y="12700"/>
                </a:lnTo>
                <a:lnTo>
                  <a:pt x="57150" y="0"/>
                </a:lnTo>
                <a:lnTo>
                  <a:pt x="44450" y="12700"/>
                </a:lnTo>
                <a:lnTo>
                  <a:pt x="38100" y="31750"/>
                </a:lnTo>
                <a:lnTo>
                  <a:pt x="38100" y="63500"/>
                </a:lnTo>
                <a:lnTo>
                  <a:pt x="38100" y="95250"/>
                </a:lnTo>
                <a:lnTo>
                  <a:pt x="44450" y="120650"/>
                </a:lnTo>
                <a:lnTo>
                  <a:pt x="50800" y="139700"/>
                </a:lnTo>
                <a:lnTo>
                  <a:pt x="69850" y="158750"/>
                </a:lnTo>
                <a:lnTo>
                  <a:pt x="88900" y="1651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926" name="SMARTINK"/>
          <p:cNvSpPr/>
          <p:nvPr/>
        </p:nvSpPr>
        <p:spPr bwMode="auto">
          <a:xfrm>
            <a:off x="8743950" y="5594350"/>
            <a:ext cx="114301" cy="279401"/>
          </a:xfrm>
          <a:custGeom>
            <a:avLst/>
            <a:gdLst/>
            <a:ahLst/>
            <a:cxnLst/>
            <a:rect l="0" t="0" r="0" b="0"/>
            <a:pathLst>
              <a:path w="114301" h="279401">
                <a:moveTo>
                  <a:pt x="0" y="0"/>
                </a:moveTo>
                <a:lnTo>
                  <a:pt x="25400" y="25400"/>
                </a:lnTo>
                <a:lnTo>
                  <a:pt x="38100" y="38100"/>
                </a:lnTo>
                <a:lnTo>
                  <a:pt x="57150" y="57150"/>
                </a:lnTo>
                <a:lnTo>
                  <a:pt x="69850" y="76200"/>
                </a:lnTo>
                <a:lnTo>
                  <a:pt x="88900" y="95250"/>
                </a:lnTo>
                <a:lnTo>
                  <a:pt x="95250" y="114300"/>
                </a:lnTo>
                <a:lnTo>
                  <a:pt x="107950" y="133350"/>
                </a:lnTo>
                <a:lnTo>
                  <a:pt x="114300" y="152400"/>
                </a:lnTo>
                <a:lnTo>
                  <a:pt x="114300" y="171450"/>
                </a:lnTo>
                <a:lnTo>
                  <a:pt x="114300" y="190500"/>
                </a:lnTo>
                <a:lnTo>
                  <a:pt x="107950" y="215900"/>
                </a:lnTo>
                <a:lnTo>
                  <a:pt x="88900" y="234950"/>
                </a:lnTo>
                <a:lnTo>
                  <a:pt x="69850" y="254000"/>
                </a:lnTo>
                <a:lnTo>
                  <a:pt x="44450" y="266700"/>
                </a:lnTo>
                <a:lnTo>
                  <a:pt x="19050" y="273050"/>
                </a:lnTo>
                <a:lnTo>
                  <a:pt x="0" y="2794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3" name="TextBox 372"/>
          <p:cNvSpPr txBox="1"/>
          <p:nvPr/>
        </p:nvSpPr>
        <p:spPr>
          <a:xfrm>
            <a:off x="152400" y="1611868"/>
            <a:ext cx="13773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SOLUTION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19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67584" grpId="0" animBg="1"/>
      <p:bldP spid="67585" grpId="0" animBg="1"/>
      <p:bldP spid="67588" grpId="0" animBg="1"/>
      <p:bldP spid="67593" grpId="0" animBg="1"/>
      <p:bldP spid="67594" grpId="0" animBg="1"/>
      <p:bldP spid="67595" grpId="0" animBg="1"/>
      <p:bldP spid="67596" grpId="0" animBg="1"/>
      <p:bldP spid="67597" grpId="0" animBg="1"/>
      <p:bldP spid="67598" grpId="0" animBg="1"/>
      <p:bldP spid="67599" grpId="0" animBg="1"/>
      <p:bldP spid="67600" grpId="0" animBg="1"/>
      <p:bldP spid="67601" grpId="0" animBg="1"/>
      <p:bldP spid="67602" grpId="0" animBg="1"/>
      <p:bldP spid="67603" grpId="0" animBg="1"/>
      <p:bldP spid="67604" grpId="0" animBg="1"/>
      <p:bldP spid="67605" grpId="0" animBg="1"/>
      <p:bldP spid="67606" grpId="0" animBg="1"/>
      <p:bldP spid="67607" grpId="0" animBg="1"/>
      <p:bldP spid="67608" grpId="0" animBg="1"/>
      <p:bldP spid="67609" grpId="0" animBg="1"/>
      <p:bldP spid="67610" grpId="0" animBg="1"/>
      <p:bldP spid="67611" grpId="0" animBg="1"/>
      <p:bldP spid="67612" grpId="0" animBg="1"/>
      <p:bldP spid="67613" grpId="0" animBg="1"/>
      <p:bldP spid="67614" grpId="0" animBg="1"/>
      <p:bldP spid="67615" grpId="0" animBg="1"/>
      <p:bldP spid="67616" grpId="0" animBg="1"/>
      <p:bldP spid="67617" grpId="0" animBg="1"/>
      <p:bldP spid="67618" grpId="0" animBg="1"/>
      <p:bldP spid="67619" grpId="0" animBg="1"/>
      <p:bldP spid="67620" grpId="0" animBg="1"/>
      <p:bldP spid="67621" grpId="0" animBg="1"/>
      <p:bldP spid="67622" grpId="0" animBg="1"/>
      <p:bldP spid="67623" grpId="0" animBg="1"/>
      <p:bldP spid="67624" grpId="0" animBg="1"/>
      <p:bldP spid="67625" grpId="0" animBg="1"/>
      <p:bldP spid="67626" grpId="0" animBg="1"/>
      <p:bldP spid="67627" grpId="0" animBg="1"/>
      <p:bldP spid="67628" grpId="0" animBg="1"/>
      <p:bldP spid="67629" grpId="0" animBg="1"/>
      <p:bldP spid="67630" grpId="0" animBg="1"/>
      <p:bldP spid="67631" grpId="0" animBg="1"/>
      <p:bldP spid="67632" grpId="0" animBg="1"/>
      <p:bldP spid="67633" grpId="0" animBg="1"/>
      <p:bldP spid="67634" grpId="0" animBg="1"/>
      <p:bldP spid="67635" grpId="0" animBg="1"/>
      <p:bldP spid="67636" grpId="0" animBg="1"/>
      <p:bldP spid="67637" grpId="0" animBg="1"/>
      <p:bldP spid="67638" grpId="0" animBg="1"/>
      <p:bldP spid="67639" grpId="0" animBg="1"/>
      <p:bldP spid="67640" grpId="0" animBg="1"/>
      <p:bldP spid="67641" grpId="0" animBg="1"/>
      <p:bldP spid="67642" grpId="0" animBg="1"/>
      <p:bldP spid="67643" grpId="0" animBg="1"/>
      <p:bldP spid="67644" grpId="0" animBg="1"/>
      <p:bldP spid="67645" grpId="0" animBg="1"/>
      <p:bldP spid="67646" grpId="0" animBg="1"/>
      <p:bldP spid="67647" grpId="0" animBg="1"/>
      <p:bldP spid="67648" grpId="0" animBg="1"/>
      <p:bldP spid="67649" grpId="0" animBg="1"/>
      <p:bldP spid="67650" grpId="0" animBg="1"/>
      <p:bldP spid="67651" grpId="0" animBg="1"/>
      <p:bldP spid="67652" grpId="0" animBg="1"/>
      <p:bldP spid="67653" grpId="0" animBg="1"/>
      <p:bldP spid="67654" grpId="0" animBg="1"/>
      <p:bldP spid="67655" grpId="0" animBg="1"/>
      <p:bldP spid="67656" grpId="0" animBg="1"/>
      <p:bldP spid="67657" grpId="0" animBg="1"/>
      <p:bldP spid="67658" grpId="0" animBg="1"/>
      <p:bldP spid="67659" grpId="0" animBg="1"/>
      <p:bldP spid="67660" grpId="0" animBg="1"/>
      <p:bldP spid="67661" grpId="0" animBg="1"/>
      <p:bldP spid="67662" grpId="0" animBg="1"/>
      <p:bldP spid="67663" grpId="0" animBg="1"/>
      <p:bldP spid="67664" grpId="0" animBg="1"/>
      <p:bldP spid="67665" grpId="0" animBg="1"/>
      <p:bldP spid="67666" grpId="0" animBg="1"/>
      <p:bldP spid="67667" grpId="0" animBg="1"/>
      <p:bldP spid="67668" grpId="0" animBg="1"/>
      <p:bldP spid="67669" grpId="0" animBg="1"/>
      <p:bldP spid="67670" grpId="0" animBg="1"/>
      <p:bldP spid="67671" grpId="0" animBg="1"/>
      <p:bldP spid="67672" grpId="0" animBg="1"/>
      <p:bldP spid="67673" grpId="0" animBg="1"/>
      <p:bldP spid="67674" grpId="0" animBg="1"/>
      <p:bldP spid="67675" grpId="0" animBg="1"/>
      <p:bldP spid="67676" grpId="0" animBg="1"/>
      <p:bldP spid="67677" grpId="0" animBg="1"/>
      <p:bldP spid="67678" grpId="0" animBg="1"/>
      <p:bldP spid="67679" grpId="0" animBg="1"/>
      <p:bldP spid="67680" grpId="0" animBg="1"/>
      <p:bldP spid="67681" grpId="0" animBg="1"/>
      <p:bldP spid="67682" grpId="0" animBg="1"/>
      <p:bldP spid="67683" grpId="0" animBg="1"/>
      <p:bldP spid="67684" grpId="0" animBg="1"/>
      <p:bldP spid="67685" grpId="0" animBg="1"/>
      <p:bldP spid="67686" grpId="0" animBg="1"/>
      <p:bldP spid="67687" grpId="0" animBg="1"/>
      <p:bldP spid="67688" grpId="0" animBg="1"/>
      <p:bldP spid="67689" grpId="0" animBg="1"/>
      <p:bldP spid="67690" grpId="0" animBg="1"/>
      <p:bldP spid="67691" grpId="0" animBg="1"/>
      <p:bldP spid="67692" grpId="0" animBg="1"/>
      <p:bldP spid="67693" grpId="0" animBg="1"/>
      <p:bldP spid="67694" grpId="0" animBg="1"/>
      <p:bldP spid="67695" grpId="0" animBg="1"/>
      <p:bldP spid="67696" grpId="0" animBg="1"/>
      <p:bldP spid="67697" grpId="0" animBg="1"/>
      <p:bldP spid="67698" grpId="0" animBg="1"/>
      <p:bldP spid="67699" grpId="0" animBg="1"/>
      <p:bldP spid="67700" grpId="0" animBg="1"/>
      <p:bldP spid="67701" grpId="0" animBg="1"/>
      <p:bldP spid="67702" grpId="0" animBg="1"/>
      <p:bldP spid="67703" grpId="0" animBg="1"/>
      <p:bldP spid="67704" grpId="0" animBg="1"/>
      <p:bldP spid="67705" grpId="0" animBg="1"/>
      <p:bldP spid="67706" grpId="0" animBg="1"/>
      <p:bldP spid="67707" grpId="0" animBg="1"/>
      <p:bldP spid="67708" grpId="0" animBg="1"/>
      <p:bldP spid="67709" grpId="0" animBg="1"/>
      <p:bldP spid="67710" grpId="0" animBg="1"/>
      <p:bldP spid="67711" grpId="0" animBg="1"/>
      <p:bldP spid="67712" grpId="0" animBg="1"/>
      <p:bldP spid="67713" grpId="0" animBg="1"/>
      <p:bldP spid="67714" grpId="0" animBg="1"/>
      <p:bldP spid="67715" grpId="0" animBg="1"/>
      <p:bldP spid="67716" grpId="0" animBg="1"/>
      <p:bldP spid="67717" grpId="0" animBg="1"/>
      <p:bldP spid="67718" grpId="0" animBg="1"/>
      <p:bldP spid="67719" grpId="0" animBg="1"/>
      <p:bldP spid="67720" grpId="0" animBg="1"/>
      <p:bldP spid="67721" grpId="0" animBg="1"/>
      <p:bldP spid="67722" grpId="0" animBg="1"/>
      <p:bldP spid="67723" grpId="0" animBg="1"/>
      <p:bldP spid="67724" grpId="0" animBg="1"/>
      <p:bldP spid="67725" grpId="0" animBg="1"/>
      <p:bldP spid="67726" grpId="0" animBg="1"/>
      <p:bldP spid="67727" grpId="0" animBg="1"/>
      <p:bldP spid="67728" grpId="0" animBg="1"/>
      <p:bldP spid="67729" grpId="0" animBg="1"/>
      <p:bldP spid="67730" grpId="0" animBg="1"/>
      <p:bldP spid="67731" grpId="0" animBg="1"/>
      <p:bldP spid="67732" grpId="0" animBg="1"/>
      <p:bldP spid="67733" grpId="0" animBg="1"/>
      <p:bldP spid="67734" grpId="0" animBg="1"/>
      <p:bldP spid="67735" grpId="0" animBg="1"/>
      <p:bldP spid="67736" grpId="0" animBg="1"/>
      <p:bldP spid="67737" grpId="0" animBg="1"/>
      <p:bldP spid="67738" grpId="0" animBg="1"/>
      <p:bldP spid="67739" grpId="0" animBg="1"/>
      <p:bldP spid="67740" grpId="0" animBg="1"/>
      <p:bldP spid="67741" grpId="0" animBg="1"/>
      <p:bldP spid="67742" grpId="0" animBg="1"/>
      <p:bldP spid="67743" grpId="0" animBg="1"/>
      <p:bldP spid="67744" grpId="0" animBg="1"/>
      <p:bldP spid="67745" grpId="0" animBg="1"/>
      <p:bldP spid="67746" grpId="0" animBg="1"/>
      <p:bldP spid="67747" grpId="0" animBg="1"/>
      <p:bldP spid="67748" grpId="0" animBg="1"/>
      <p:bldP spid="67749" grpId="0" animBg="1"/>
      <p:bldP spid="67750" grpId="0" animBg="1"/>
      <p:bldP spid="67751" grpId="0" animBg="1"/>
      <p:bldP spid="67752" grpId="0" animBg="1"/>
      <p:bldP spid="67753" grpId="0" animBg="1"/>
      <p:bldP spid="67754" grpId="0" animBg="1"/>
      <p:bldP spid="67755" grpId="0" animBg="1"/>
      <p:bldP spid="67756" grpId="0" animBg="1"/>
      <p:bldP spid="67757" grpId="0" animBg="1"/>
      <p:bldP spid="67758" grpId="0" animBg="1"/>
      <p:bldP spid="67759" grpId="0" animBg="1"/>
      <p:bldP spid="67760" grpId="0" animBg="1"/>
      <p:bldP spid="67761" grpId="0" animBg="1"/>
      <p:bldP spid="67762" grpId="0" animBg="1"/>
      <p:bldP spid="67763" grpId="0" animBg="1"/>
      <p:bldP spid="67764" grpId="0" animBg="1"/>
      <p:bldP spid="67765" grpId="0" animBg="1"/>
      <p:bldP spid="67766" grpId="0" animBg="1"/>
      <p:bldP spid="67767" grpId="0" animBg="1"/>
      <p:bldP spid="67768" grpId="0" animBg="1"/>
      <p:bldP spid="67769" grpId="0" animBg="1"/>
      <p:bldP spid="67770" grpId="0" animBg="1"/>
      <p:bldP spid="67771" grpId="0" animBg="1"/>
      <p:bldP spid="67772" grpId="0" animBg="1"/>
      <p:bldP spid="67773" grpId="0" animBg="1"/>
      <p:bldP spid="67774" grpId="0" animBg="1"/>
      <p:bldP spid="67775" grpId="0" animBg="1"/>
      <p:bldP spid="67776" grpId="0" animBg="1"/>
      <p:bldP spid="67777" grpId="0" animBg="1"/>
      <p:bldP spid="67778" grpId="0" animBg="1"/>
      <p:bldP spid="67779" grpId="0" animBg="1"/>
      <p:bldP spid="67780" grpId="0" animBg="1"/>
      <p:bldP spid="67781" grpId="0" animBg="1"/>
      <p:bldP spid="67782" grpId="0" animBg="1"/>
      <p:bldP spid="67783" grpId="0" animBg="1"/>
      <p:bldP spid="67784" grpId="0" animBg="1"/>
      <p:bldP spid="67785" grpId="0" animBg="1"/>
      <p:bldP spid="67786" grpId="0" animBg="1"/>
      <p:bldP spid="67787" grpId="0" animBg="1"/>
      <p:bldP spid="67788" grpId="0" animBg="1"/>
      <p:bldP spid="67789" grpId="0" animBg="1"/>
      <p:bldP spid="67790" grpId="0" animBg="1"/>
      <p:bldP spid="67791" grpId="0" animBg="1"/>
      <p:bldP spid="67792" grpId="0" animBg="1"/>
      <p:bldP spid="67793" grpId="0" animBg="1"/>
      <p:bldP spid="67794" grpId="0" animBg="1"/>
      <p:bldP spid="67795" grpId="0" animBg="1"/>
      <p:bldP spid="67796" grpId="0" animBg="1"/>
      <p:bldP spid="67797" grpId="0" animBg="1"/>
      <p:bldP spid="67798" grpId="0" animBg="1"/>
      <p:bldP spid="67799" grpId="0" animBg="1"/>
      <p:bldP spid="67800" grpId="0" animBg="1"/>
      <p:bldP spid="67801" grpId="0" animBg="1"/>
      <p:bldP spid="67802" grpId="0" animBg="1"/>
      <p:bldP spid="67803" grpId="0" animBg="1"/>
      <p:bldP spid="67804" grpId="0" animBg="1"/>
      <p:bldP spid="67805" grpId="0" animBg="1"/>
      <p:bldP spid="67806" grpId="0" animBg="1"/>
      <p:bldP spid="67807" grpId="0" animBg="1"/>
      <p:bldP spid="67808" grpId="0" animBg="1"/>
      <p:bldP spid="67809" grpId="0" animBg="1"/>
      <p:bldP spid="67810" grpId="0" animBg="1"/>
      <p:bldP spid="67811" grpId="0" animBg="1"/>
      <p:bldP spid="67812" grpId="0" animBg="1"/>
      <p:bldP spid="67813" grpId="0" animBg="1"/>
      <p:bldP spid="67814" grpId="0" animBg="1"/>
      <p:bldP spid="67815" grpId="0" animBg="1"/>
      <p:bldP spid="67816" grpId="0" animBg="1"/>
      <p:bldP spid="67817" grpId="0" animBg="1"/>
      <p:bldP spid="67818" grpId="0" animBg="1"/>
      <p:bldP spid="67819" grpId="0" animBg="1"/>
      <p:bldP spid="67820" grpId="0" animBg="1"/>
      <p:bldP spid="67821" grpId="0" animBg="1"/>
      <p:bldP spid="67822" grpId="0" animBg="1"/>
      <p:bldP spid="67823" grpId="0" animBg="1"/>
      <p:bldP spid="67824" grpId="0" animBg="1"/>
      <p:bldP spid="67825" grpId="0" animBg="1"/>
      <p:bldP spid="67826" grpId="0" animBg="1"/>
      <p:bldP spid="67827" grpId="0" animBg="1"/>
      <p:bldP spid="67828" grpId="0" animBg="1"/>
      <p:bldP spid="67829" grpId="0" animBg="1"/>
      <p:bldP spid="67830" grpId="0" animBg="1"/>
      <p:bldP spid="67831" grpId="0" animBg="1"/>
      <p:bldP spid="67832" grpId="0" animBg="1"/>
      <p:bldP spid="67833" grpId="0" animBg="1"/>
      <p:bldP spid="67834" grpId="0" animBg="1"/>
      <p:bldP spid="67835" grpId="0" animBg="1"/>
      <p:bldP spid="67836" grpId="0" animBg="1"/>
      <p:bldP spid="67837" grpId="0" animBg="1"/>
      <p:bldP spid="67838" grpId="0" animBg="1"/>
      <p:bldP spid="67839" grpId="0" animBg="1"/>
      <p:bldP spid="67840" grpId="0" animBg="1"/>
      <p:bldP spid="67841" grpId="0" animBg="1"/>
      <p:bldP spid="67842" grpId="0" animBg="1"/>
      <p:bldP spid="67843" grpId="0" animBg="1"/>
      <p:bldP spid="67844" grpId="0" animBg="1"/>
      <p:bldP spid="67845" grpId="0" animBg="1"/>
      <p:bldP spid="67846" grpId="0" animBg="1"/>
      <p:bldP spid="67847" grpId="0" animBg="1"/>
      <p:bldP spid="67848" grpId="0" animBg="1"/>
      <p:bldP spid="67849" grpId="0" animBg="1"/>
      <p:bldP spid="67850" grpId="0" animBg="1"/>
      <p:bldP spid="67851" grpId="0" animBg="1"/>
      <p:bldP spid="67852" grpId="0" animBg="1"/>
      <p:bldP spid="67853" grpId="0" animBg="1"/>
      <p:bldP spid="67854" grpId="0" animBg="1"/>
      <p:bldP spid="67855" grpId="0" animBg="1"/>
      <p:bldP spid="67856" grpId="0" animBg="1"/>
      <p:bldP spid="67857" grpId="0" animBg="1"/>
      <p:bldP spid="67858" grpId="0" animBg="1"/>
      <p:bldP spid="67859" grpId="0" animBg="1"/>
      <p:bldP spid="67860" grpId="0" animBg="1"/>
      <p:bldP spid="67861" grpId="0" animBg="1"/>
      <p:bldP spid="67862" grpId="0" animBg="1"/>
      <p:bldP spid="67863" grpId="0" animBg="1"/>
      <p:bldP spid="67864" grpId="0" animBg="1"/>
      <p:bldP spid="67865" grpId="0" animBg="1"/>
      <p:bldP spid="67866" grpId="0" animBg="1"/>
      <p:bldP spid="67867" grpId="0" animBg="1"/>
      <p:bldP spid="67868" grpId="0" animBg="1"/>
      <p:bldP spid="67869" grpId="0" animBg="1"/>
      <p:bldP spid="67870" grpId="0" animBg="1"/>
      <p:bldP spid="67871" grpId="0" animBg="1"/>
      <p:bldP spid="67872" grpId="0" animBg="1"/>
      <p:bldP spid="67873" grpId="0" animBg="1"/>
      <p:bldP spid="67874" grpId="0" animBg="1"/>
      <p:bldP spid="67875" grpId="0" animBg="1"/>
      <p:bldP spid="67876" grpId="0" animBg="1"/>
      <p:bldP spid="67877" grpId="0" animBg="1"/>
      <p:bldP spid="67878" grpId="0" animBg="1"/>
      <p:bldP spid="67879" grpId="0" animBg="1"/>
      <p:bldP spid="67880" grpId="0" animBg="1"/>
      <p:bldP spid="67881" grpId="0" animBg="1"/>
      <p:bldP spid="67882" grpId="0" animBg="1"/>
      <p:bldP spid="67883" grpId="0" animBg="1"/>
      <p:bldP spid="67884" grpId="0" animBg="1"/>
      <p:bldP spid="67885" grpId="0" animBg="1"/>
      <p:bldP spid="67886" grpId="0" animBg="1"/>
      <p:bldP spid="67887" grpId="0" animBg="1"/>
      <p:bldP spid="67888" grpId="0" animBg="1"/>
      <p:bldP spid="67889" grpId="0" animBg="1"/>
      <p:bldP spid="67890" grpId="0" animBg="1"/>
      <p:bldP spid="67891" grpId="0" animBg="1"/>
      <p:bldP spid="67892" grpId="0" animBg="1"/>
      <p:bldP spid="67893" grpId="0" animBg="1"/>
      <p:bldP spid="67894" grpId="0" animBg="1"/>
      <p:bldP spid="67895" grpId="0" animBg="1"/>
      <p:bldP spid="67896" grpId="0" animBg="1"/>
      <p:bldP spid="67897" grpId="0" animBg="1"/>
      <p:bldP spid="67898" grpId="0" animBg="1"/>
      <p:bldP spid="67899" grpId="0" animBg="1"/>
      <p:bldP spid="67900" grpId="0" animBg="1"/>
      <p:bldP spid="67901" grpId="0" animBg="1"/>
      <p:bldP spid="67902" grpId="0" animBg="1"/>
      <p:bldP spid="67903" grpId="0" animBg="1"/>
      <p:bldP spid="67904" grpId="0" animBg="1"/>
      <p:bldP spid="67905" grpId="0" animBg="1"/>
      <p:bldP spid="67906" grpId="0" animBg="1"/>
      <p:bldP spid="67907" grpId="0" animBg="1"/>
      <p:bldP spid="67908" grpId="0" animBg="1"/>
      <p:bldP spid="67909" grpId="0" animBg="1"/>
      <p:bldP spid="67910" grpId="0" animBg="1"/>
      <p:bldP spid="67911" grpId="0" animBg="1"/>
      <p:bldP spid="67912" grpId="0" animBg="1"/>
      <p:bldP spid="67913" grpId="0" animBg="1"/>
      <p:bldP spid="67914" grpId="0" animBg="1"/>
      <p:bldP spid="67915" grpId="0" animBg="1"/>
      <p:bldP spid="67916" grpId="0" animBg="1"/>
      <p:bldP spid="67917" grpId="0" animBg="1"/>
      <p:bldP spid="67918" grpId="0" animBg="1"/>
      <p:bldP spid="67919" grpId="0" animBg="1"/>
      <p:bldP spid="67920" grpId="0" animBg="1"/>
      <p:bldP spid="67921" grpId="0" animBg="1"/>
      <p:bldP spid="67922" grpId="0" animBg="1"/>
      <p:bldP spid="67923" grpId="0" animBg="1"/>
      <p:bldP spid="67924" grpId="0" animBg="1"/>
      <p:bldP spid="67925" grpId="0" animBg="1"/>
      <p:bldP spid="67926" grpId="0" animBg="1"/>
      <p:bldP spid="373" grpId="0" animBg="1"/>
      <p:bldP spid="373" grpId="1" animBg="1"/>
      <p:bldP spid="373" grpId="2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2057400" y="228600"/>
            <a:ext cx="4953000" cy="553998"/>
          </a:xfrm>
          <a:prstGeom prst="rect">
            <a:avLst/>
          </a:prstGeom>
          <a:gradFill rotWithShape="1">
            <a:gsLst>
              <a:gs pos="0">
                <a:srgbClr val="CC0000">
                  <a:alpha val="35001"/>
                </a:srgbClr>
              </a:gs>
              <a:gs pos="100000">
                <a:srgbClr val="5E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3000" b="1" dirty="0">
                <a:solidFill>
                  <a:srgbClr val="000000"/>
                </a:solidFill>
              </a:rPr>
              <a:t>Acid-Base Titrations</a:t>
            </a:r>
          </a:p>
        </p:txBody>
      </p:sp>
      <p:sp>
        <p:nvSpPr>
          <p:cNvPr id="1751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6106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ea typeface="ＭＳ Ｐゴシック" pitchFamily="34" charset="-128"/>
              </a:rPr>
              <a:t>In a </a:t>
            </a:r>
            <a:r>
              <a:rPr lang="en-US" altLang="en-US" sz="2000" b="1" i="1" dirty="0" smtClean="0">
                <a:ea typeface="ＭＳ Ｐゴシック" pitchFamily="34" charset="-128"/>
              </a:rPr>
              <a:t>titration</a:t>
            </a:r>
            <a:r>
              <a:rPr lang="en-US" altLang="en-US" sz="2000" dirty="0" smtClean="0">
                <a:ea typeface="ＭＳ Ｐゴシック" pitchFamily="34" charset="-128"/>
              </a:rPr>
              <a:t>, the concentration of one solution is used to determine the concentration of another.</a:t>
            </a:r>
          </a:p>
        </p:txBody>
      </p:sp>
      <p:sp>
        <p:nvSpPr>
          <p:cNvPr id="95" name="Rectangle 15"/>
          <p:cNvSpPr txBox="1">
            <a:spLocks noChangeArrowheads="1"/>
          </p:cNvSpPr>
          <p:nvPr/>
        </p:nvSpPr>
        <p:spPr bwMode="auto">
          <a:xfrm>
            <a:off x="228600" y="5127578"/>
            <a:ext cx="8686800" cy="81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en-US" sz="2000" kern="0" dirty="0" smtClean="0">
                <a:ea typeface="ＭＳ Ｐゴシック" pitchFamily="34" charset="-128"/>
              </a:rPr>
              <a:t>The </a:t>
            </a:r>
            <a:r>
              <a:rPr lang="en-US" altLang="en-US" sz="2000" b="1" i="1" kern="0" dirty="0" smtClean="0">
                <a:solidFill>
                  <a:srgbClr val="FF0000"/>
                </a:solidFill>
                <a:ea typeface="ＭＳ Ｐゴシック" pitchFamily="34" charset="-128"/>
              </a:rPr>
              <a:t>end point</a:t>
            </a:r>
            <a:r>
              <a:rPr lang="en-US" altLang="en-US" sz="2000" kern="0" dirty="0" smtClean="0">
                <a:ea typeface="ＭＳ Ｐゴシック" pitchFamily="34" charset="-128"/>
              </a:rPr>
              <a:t> occurs when there is a slight excess of base and the </a:t>
            </a:r>
            <a:r>
              <a:rPr lang="en-US" altLang="en-US" sz="2000" b="1" kern="0" dirty="0" smtClean="0">
                <a:ea typeface="ＭＳ Ｐゴシック" pitchFamily="34" charset="-128"/>
              </a:rPr>
              <a:t>indicator changes color</a:t>
            </a:r>
            <a:r>
              <a:rPr lang="en-US" altLang="en-US" sz="2000" kern="0" dirty="0" smtClean="0">
                <a:ea typeface="ＭＳ Ｐゴシック" pitchFamily="34" charset="-128"/>
              </a:rPr>
              <a:t> permanently. </a:t>
            </a:r>
            <a:r>
              <a:rPr lang="en-US" altLang="en-US" sz="2000" i="1" kern="0" dirty="0" smtClean="0">
                <a:ea typeface="ＭＳ Ｐゴシック" pitchFamily="34" charset="-128"/>
              </a:rPr>
              <a:t>i.e.</a:t>
            </a:r>
            <a:r>
              <a:rPr lang="en-US" altLang="en-US" sz="2000" kern="0" dirty="0" smtClean="0">
                <a:ea typeface="ＭＳ Ｐゴシック" pitchFamily="34" charset="-128"/>
              </a:rPr>
              <a:t> pH is slightly greater than 7</a:t>
            </a:r>
          </a:p>
        </p:txBody>
      </p:sp>
      <p:sp>
        <p:nvSpPr>
          <p:cNvPr id="96" name="Rectangle 15"/>
          <p:cNvSpPr txBox="1">
            <a:spLocks noChangeArrowheads="1"/>
          </p:cNvSpPr>
          <p:nvPr/>
        </p:nvSpPr>
        <p:spPr bwMode="auto">
          <a:xfrm>
            <a:off x="228600" y="3780431"/>
            <a:ext cx="8686800" cy="79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en-US" sz="2000" kern="0" dirty="0" smtClean="0">
                <a:ea typeface="ＭＳ Ｐゴシック" pitchFamily="34" charset="-128"/>
              </a:rPr>
              <a:t>At the </a:t>
            </a:r>
            <a:r>
              <a:rPr lang="en-US" altLang="en-US" sz="2000" b="1" i="1" kern="0" dirty="0" smtClean="0">
                <a:solidFill>
                  <a:srgbClr val="FF0000"/>
                </a:solidFill>
                <a:ea typeface="ＭＳ Ｐゴシック" pitchFamily="34" charset="-128"/>
              </a:rPr>
              <a:t>equivalence point</a:t>
            </a:r>
            <a:r>
              <a:rPr lang="en-US" altLang="en-US" sz="2000" kern="0" dirty="0" smtClean="0">
                <a:ea typeface="ＭＳ Ｐゴシック" pitchFamily="34" charset="-128"/>
              </a:rPr>
              <a:t>, the </a:t>
            </a:r>
            <a:r>
              <a:rPr lang="en-US" altLang="en-US" sz="2000" kern="0" dirty="0" err="1" smtClean="0">
                <a:ea typeface="ＭＳ Ｐゴシック" pitchFamily="34" charset="-128"/>
              </a:rPr>
              <a:t>mol</a:t>
            </a:r>
            <a:r>
              <a:rPr lang="en-US" altLang="en-US" sz="2000" kern="0" dirty="0" smtClean="0">
                <a:ea typeface="ＭＳ Ｐゴシック" pitchFamily="34" charset="-128"/>
              </a:rPr>
              <a:t> of H</a:t>
            </a:r>
            <a:r>
              <a:rPr lang="en-US" altLang="en-US" sz="2000" kern="0" baseline="30000" dirty="0" smtClean="0">
                <a:ea typeface="ＭＳ Ｐゴシック" pitchFamily="34" charset="-128"/>
              </a:rPr>
              <a:t>+</a:t>
            </a:r>
            <a:r>
              <a:rPr lang="en-US" altLang="en-US" sz="2000" kern="0" dirty="0" smtClean="0">
                <a:ea typeface="ＭＳ Ｐゴシック" pitchFamily="34" charset="-128"/>
              </a:rPr>
              <a:t> from the acid equals the </a:t>
            </a:r>
            <a:r>
              <a:rPr lang="en-US" altLang="en-US" sz="2000" kern="0" dirty="0" err="1" smtClean="0">
                <a:ea typeface="ＭＳ Ｐゴシック" pitchFamily="34" charset="-128"/>
              </a:rPr>
              <a:t>mol</a:t>
            </a:r>
            <a:r>
              <a:rPr lang="en-US" altLang="en-US" sz="2000" kern="0" dirty="0" smtClean="0">
                <a:ea typeface="ＭＳ Ｐゴシック" pitchFamily="34" charset="-128"/>
              </a:rPr>
              <a:t> of OH</a:t>
            </a:r>
            <a:r>
              <a:rPr lang="en-US" altLang="en-US" sz="2000" kern="0" baseline="30000" dirty="0" smtClean="0">
                <a:latin typeface="Times New Roman"/>
                <a:ea typeface="ＭＳ Ｐゴシック" pitchFamily="34" charset="-128"/>
                <a:cs typeface="Times New Roman"/>
              </a:rPr>
              <a:t>−</a:t>
            </a:r>
            <a:r>
              <a:rPr lang="en-US" altLang="en-US" sz="2000" kern="0" dirty="0" smtClean="0">
                <a:ea typeface="ＭＳ Ｐゴシック" pitchFamily="34" charset="-128"/>
              </a:rPr>
              <a:t> ion produced by the base. </a:t>
            </a:r>
            <a:r>
              <a:rPr lang="en-US" altLang="en-US" sz="2000" i="1" kern="0" dirty="0" smtClean="0">
                <a:ea typeface="ＭＳ Ｐゴシック" pitchFamily="34" charset="-128"/>
              </a:rPr>
              <a:t>i.e.</a:t>
            </a:r>
            <a:r>
              <a:rPr lang="en-US" altLang="en-US" sz="2000" kern="0" dirty="0" smtClean="0">
                <a:ea typeface="ＭＳ Ｐゴシック" pitchFamily="34" charset="-128"/>
              </a:rPr>
              <a:t> pH of the solution = 7</a:t>
            </a:r>
            <a:endParaRPr lang="en-US" altLang="en-US" kern="0" dirty="0" smtClean="0">
              <a:ea typeface="ＭＳ Ｐゴシック" pitchFamily="34" charset="-128"/>
            </a:endParaRPr>
          </a:p>
        </p:txBody>
      </p:sp>
      <p:sp>
        <p:nvSpPr>
          <p:cNvPr id="97" name="Rectangle 15"/>
          <p:cNvSpPr txBox="1">
            <a:spLocks noChangeArrowheads="1"/>
          </p:cNvSpPr>
          <p:nvPr/>
        </p:nvSpPr>
        <p:spPr bwMode="auto">
          <a:xfrm>
            <a:off x="228600" y="2438400"/>
            <a:ext cx="8686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en-US" sz="2000" kern="0" dirty="0" smtClean="0">
                <a:ea typeface="ＭＳ Ｐゴシック" pitchFamily="34" charset="-128"/>
              </a:rPr>
              <a:t>An </a:t>
            </a:r>
            <a:r>
              <a:rPr lang="en-US" altLang="en-US" sz="2000" b="1" i="1" kern="0" dirty="0" smtClean="0">
                <a:ea typeface="ＭＳ Ｐゴシック" pitchFamily="34" charset="-128"/>
              </a:rPr>
              <a:t>acid-base</a:t>
            </a:r>
            <a:r>
              <a:rPr lang="en-US" altLang="en-US" sz="2000" kern="0" dirty="0" smtClean="0">
                <a:ea typeface="ＭＳ Ｐゴシック" pitchFamily="34" charset="-128"/>
              </a:rPr>
              <a:t> </a:t>
            </a:r>
            <a:r>
              <a:rPr lang="en-US" altLang="en-US" sz="2000" b="1" i="1" kern="0" dirty="0" smtClean="0">
                <a:ea typeface="ＭＳ Ｐゴシック" pitchFamily="34" charset="-128"/>
              </a:rPr>
              <a:t>indicator</a:t>
            </a:r>
            <a:r>
              <a:rPr lang="en-US" altLang="en-US" sz="2000" kern="0" dirty="0" smtClean="0">
                <a:ea typeface="ＭＳ Ｐゴシック" pitchFamily="34" charset="-128"/>
              </a:rPr>
              <a:t> has different colors in acid and base, and is used to monitor the progress of a titration experiment.</a:t>
            </a:r>
          </a:p>
        </p:txBody>
      </p:sp>
    </p:spTree>
    <p:extLst>
      <p:ext uri="{BB962C8B-B14F-4D97-AF65-F5344CB8AC3E}">
        <p14:creationId xmlns:p14="http://schemas.microsoft.com/office/powerpoint/2010/main" val="261001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75" name="Text Box 9"/>
          <p:cNvSpPr txBox="1">
            <a:spLocks noChangeArrowheads="1"/>
          </p:cNvSpPr>
          <p:nvPr/>
        </p:nvSpPr>
        <p:spPr bwMode="auto">
          <a:xfrm>
            <a:off x="76200" y="76200"/>
            <a:ext cx="8915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1800" b="1" dirty="0" smtClean="0">
                <a:solidFill>
                  <a:srgbClr val="000000"/>
                </a:solidFill>
              </a:rPr>
              <a:t>Sample Problem 4.16</a:t>
            </a:r>
          </a:p>
          <a:p>
            <a:pPr>
              <a:spcBef>
                <a:spcPts val="0"/>
              </a:spcBef>
            </a:pPr>
            <a:r>
              <a:rPr lang="en-US" altLang="en-US" sz="1800" dirty="0" smtClean="0">
                <a:solidFill>
                  <a:srgbClr val="000000"/>
                </a:solidFill>
              </a:rPr>
              <a:t>A </a:t>
            </a:r>
            <a:r>
              <a:rPr lang="en-US" altLang="en-US" sz="1800" dirty="0">
                <a:solidFill>
                  <a:srgbClr val="000000"/>
                </a:solidFill>
              </a:rPr>
              <a:t>50.00 mL sample of </a:t>
            </a:r>
            <a:r>
              <a:rPr lang="en-US" altLang="en-US" sz="1800" dirty="0" err="1">
                <a:solidFill>
                  <a:srgbClr val="000000"/>
                </a:solidFill>
              </a:rPr>
              <a:t>HCl</a:t>
            </a:r>
            <a:r>
              <a:rPr lang="en-US" altLang="en-US" sz="1800" dirty="0">
                <a:solidFill>
                  <a:srgbClr val="000000"/>
                </a:solidFill>
              </a:rPr>
              <a:t> is titrated with 0.1524 </a:t>
            </a:r>
            <a:r>
              <a:rPr lang="en-US" altLang="en-US" sz="1800" i="1" dirty="0">
                <a:solidFill>
                  <a:srgbClr val="000000"/>
                </a:solidFill>
              </a:rPr>
              <a:t>M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NaOH</a:t>
            </a:r>
            <a:r>
              <a:rPr lang="en-US" altLang="en-US" sz="1800" dirty="0">
                <a:solidFill>
                  <a:srgbClr val="000000"/>
                </a:solidFill>
              </a:rPr>
              <a:t>. </a:t>
            </a:r>
            <a:r>
              <a:rPr lang="en-US" altLang="en-US" sz="1800" dirty="0" smtClean="0">
                <a:solidFill>
                  <a:srgbClr val="000000"/>
                </a:solidFill>
              </a:rPr>
              <a:t>The </a:t>
            </a:r>
            <a:r>
              <a:rPr lang="en-US" altLang="en-US" sz="1800" dirty="0" err="1">
                <a:solidFill>
                  <a:srgbClr val="000000"/>
                </a:solidFill>
              </a:rPr>
              <a:t>buret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smtClean="0">
                <a:solidFill>
                  <a:srgbClr val="000000"/>
                </a:solidFill>
              </a:rPr>
              <a:t>containing </a:t>
            </a:r>
            <a:r>
              <a:rPr lang="en-US" altLang="en-US" sz="1800" dirty="0" err="1" smtClean="0">
                <a:solidFill>
                  <a:srgbClr val="000000"/>
                </a:solidFill>
              </a:rPr>
              <a:t>NaOH</a:t>
            </a:r>
            <a:r>
              <a:rPr lang="en-US" altLang="en-US" sz="1800" dirty="0" smtClean="0">
                <a:solidFill>
                  <a:srgbClr val="000000"/>
                </a:solidFill>
              </a:rPr>
              <a:t> reads </a:t>
            </a:r>
            <a:r>
              <a:rPr lang="en-US" altLang="en-US" sz="1800" dirty="0">
                <a:solidFill>
                  <a:srgbClr val="000000"/>
                </a:solidFill>
              </a:rPr>
              <a:t>0.55 mL at the </a:t>
            </a:r>
            <a:r>
              <a:rPr lang="en-US" altLang="en-US" sz="1800" dirty="0" smtClean="0">
                <a:solidFill>
                  <a:srgbClr val="000000"/>
                </a:solidFill>
              </a:rPr>
              <a:t>beginning and </a:t>
            </a:r>
            <a:r>
              <a:rPr lang="en-US" altLang="en-US" sz="1800" dirty="0">
                <a:solidFill>
                  <a:srgbClr val="000000"/>
                </a:solidFill>
              </a:rPr>
              <a:t>33.87 mL at the end point. </a:t>
            </a:r>
            <a:r>
              <a:rPr lang="en-US" altLang="en-US" sz="1800" dirty="0" smtClean="0">
                <a:solidFill>
                  <a:srgbClr val="000000"/>
                </a:solidFill>
              </a:rPr>
              <a:t>Find </a:t>
            </a:r>
            <a:r>
              <a:rPr lang="en-US" altLang="en-US" sz="1800" dirty="0">
                <a:solidFill>
                  <a:srgbClr val="000000"/>
                </a:solidFill>
              </a:rPr>
              <a:t>the molarity of the </a:t>
            </a:r>
            <a:r>
              <a:rPr lang="en-US" altLang="en-US" sz="1800" dirty="0" err="1">
                <a:solidFill>
                  <a:srgbClr val="000000"/>
                </a:solidFill>
              </a:rPr>
              <a:t>HCl</a:t>
            </a:r>
            <a:r>
              <a:rPr lang="en-US" altLang="en-US" sz="1800" dirty="0">
                <a:solidFill>
                  <a:srgbClr val="000000"/>
                </a:solidFill>
              </a:rPr>
              <a:t> solution.</a:t>
            </a:r>
          </a:p>
        </p:txBody>
      </p:sp>
      <p:sp>
        <p:nvSpPr>
          <p:cNvPr id="3" name="SMARTINK"/>
          <p:cNvSpPr/>
          <p:nvPr/>
        </p:nvSpPr>
        <p:spPr bwMode="auto">
          <a:xfrm>
            <a:off x="7448550" y="3143250"/>
            <a:ext cx="1314451" cy="971551"/>
          </a:xfrm>
          <a:custGeom>
            <a:avLst/>
            <a:gdLst/>
            <a:ahLst/>
            <a:cxnLst/>
            <a:rect l="0" t="0" r="0" b="0"/>
            <a:pathLst>
              <a:path w="1314451" h="971551">
                <a:moveTo>
                  <a:pt x="19050" y="0"/>
                </a:moveTo>
                <a:lnTo>
                  <a:pt x="31750" y="25400"/>
                </a:lnTo>
                <a:lnTo>
                  <a:pt x="38100" y="50800"/>
                </a:lnTo>
                <a:lnTo>
                  <a:pt x="44450" y="69850"/>
                </a:lnTo>
                <a:lnTo>
                  <a:pt x="50800" y="101600"/>
                </a:lnTo>
                <a:lnTo>
                  <a:pt x="50800" y="133350"/>
                </a:lnTo>
                <a:lnTo>
                  <a:pt x="50800" y="158750"/>
                </a:lnTo>
                <a:lnTo>
                  <a:pt x="50800" y="190500"/>
                </a:lnTo>
                <a:lnTo>
                  <a:pt x="50800" y="215900"/>
                </a:lnTo>
                <a:lnTo>
                  <a:pt x="50800" y="247650"/>
                </a:lnTo>
                <a:lnTo>
                  <a:pt x="57150" y="273050"/>
                </a:lnTo>
                <a:lnTo>
                  <a:pt x="57150" y="304800"/>
                </a:lnTo>
                <a:lnTo>
                  <a:pt x="57150" y="330200"/>
                </a:lnTo>
                <a:lnTo>
                  <a:pt x="57150" y="361950"/>
                </a:lnTo>
                <a:lnTo>
                  <a:pt x="50800" y="393700"/>
                </a:lnTo>
                <a:lnTo>
                  <a:pt x="44450" y="419100"/>
                </a:lnTo>
                <a:lnTo>
                  <a:pt x="38100" y="444500"/>
                </a:lnTo>
                <a:lnTo>
                  <a:pt x="38100" y="469900"/>
                </a:lnTo>
                <a:lnTo>
                  <a:pt x="31750" y="501650"/>
                </a:lnTo>
                <a:lnTo>
                  <a:pt x="31750" y="527050"/>
                </a:lnTo>
                <a:lnTo>
                  <a:pt x="25400" y="558800"/>
                </a:lnTo>
                <a:lnTo>
                  <a:pt x="25400" y="590550"/>
                </a:lnTo>
                <a:lnTo>
                  <a:pt x="25400" y="615950"/>
                </a:lnTo>
                <a:lnTo>
                  <a:pt x="25400" y="641350"/>
                </a:lnTo>
                <a:lnTo>
                  <a:pt x="25400" y="666750"/>
                </a:lnTo>
                <a:lnTo>
                  <a:pt x="25400" y="692150"/>
                </a:lnTo>
                <a:lnTo>
                  <a:pt x="25400" y="717550"/>
                </a:lnTo>
                <a:lnTo>
                  <a:pt x="19050" y="736600"/>
                </a:lnTo>
                <a:lnTo>
                  <a:pt x="19050" y="762000"/>
                </a:lnTo>
                <a:lnTo>
                  <a:pt x="19050" y="787400"/>
                </a:lnTo>
                <a:lnTo>
                  <a:pt x="12700" y="812800"/>
                </a:lnTo>
                <a:lnTo>
                  <a:pt x="12700" y="844550"/>
                </a:lnTo>
                <a:lnTo>
                  <a:pt x="6350" y="869950"/>
                </a:lnTo>
                <a:lnTo>
                  <a:pt x="6350" y="889000"/>
                </a:lnTo>
                <a:lnTo>
                  <a:pt x="6350" y="908050"/>
                </a:lnTo>
                <a:lnTo>
                  <a:pt x="0" y="939800"/>
                </a:lnTo>
                <a:lnTo>
                  <a:pt x="0" y="965200"/>
                </a:lnTo>
                <a:lnTo>
                  <a:pt x="12700" y="971550"/>
                </a:lnTo>
                <a:lnTo>
                  <a:pt x="31750" y="971550"/>
                </a:lnTo>
                <a:lnTo>
                  <a:pt x="63500" y="971550"/>
                </a:lnTo>
                <a:lnTo>
                  <a:pt x="88900" y="965200"/>
                </a:lnTo>
                <a:lnTo>
                  <a:pt x="120650" y="965200"/>
                </a:lnTo>
                <a:lnTo>
                  <a:pt x="139700" y="965200"/>
                </a:lnTo>
                <a:lnTo>
                  <a:pt x="165100" y="958850"/>
                </a:lnTo>
                <a:lnTo>
                  <a:pt x="190500" y="958850"/>
                </a:lnTo>
                <a:lnTo>
                  <a:pt x="222250" y="958850"/>
                </a:lnTo>
                <a:lnTo>
                  <a:pt x="247650" y="958850"/>
                </a:lnTo>
                <a:lnTo>
                  <a:pt x="273050" y="958850"/>
                </a:lnTo>
                <a:lnTo>
                  <a:pt x="298450" y="958850"/>
                </a:lnTo>
                <a:lnTo>
                  <a:pt x="323850" y="958850"/>
                </a:lnTo>
                <a:lnTo>
                  <a:pt x="349250" y="958850"/>
                </a:lnTo>
                <a:lnTo>
                  <a:pt x="374650" y="958850"/>
                </a:lnTo>
                <a:lnTo>
                  <a:pt x="406400" y="958850"/>
                </a:lnTo>
                <a:lnTo>
                  <a:pt x="431800" y="958850"/>
                </a:lnTo>
                <a:lnTo>
                  <a:pt x="463550" y="958850"/>
                </a:lnTo>
                <a:lnTo>
                  <a:pt x="495300" y="952500"/>
                </a:lnTo>
                <a:lnTo>
                  <a:pt x="527050" y="952500"/>
                </a:lnTo>
                <a:lnTo>
                  <a:pt x="558800" y="952500"/>
                </a:lnTo>
                <a:lnTo>
                  <a:pt x="584200" y="946150"/>
                </a:lnTo>
                <a:lnTo>
                  <a:pt x="615950" y="946150"/>
                </a:lnTo>
                <a:lnTo>
                  <a:pt x="641350" y="946150"/>
                </a:lnTo>
                <a:lnTo>
                  <a:pt x="666750" y="946150"/>
                </a:lnTo>
                <a:lnTo>
                  <a:pt x="685800" y="946150"/>
                </a:lnTo>
                <a:lnTo>
                  <a:pt x="711200" y="946150"/>
                </a:lnTo>
                <a:lnTo>
                  <a:pt x="736600" y="946150"/>
                </a:lnTo>
                <a:lnTo>
                  <a:pt x="755650" y="939800"/>
                </a:lnTo>
                <a:lnTo>
                  <a:pt x="781050" y="939800"/>
                </a:lnTo>
                <a:lnTo>
                  <a:pt x="800100" y="939800"/>
                </a:lnTo>
                <a:lnTo>
                  <a:pt x="819150" y="939800"/>
                </a:lnTo>
                <a:lnTo>
                  <a:pt x="850900" y="939800"/>
                </a:lnTo>
                <a:lnTo>
                  <a:pt x="882650" y="939800"/>
                </a:lnTo>
                <a:lnTo>
                  <a:pt x="908050" y="933450"/>
                </a:lnTo>
                <a:lnTo>
                  <a:pt x="933450" y="933450"/>
                </a:lnTo>
                <a:lnTo>
                  <a:pt x="958850" y="933450"/>
                </a:lnTo>
                <a:lnTo>
                  <a:pt x="990600" y="933450"/>
                </a:lnTo>
                <a:lnTo>
                  <a:pt x="1016000" y="933450"/>
                </a:lnTo>
                <a:lnTo>
                  <a:pt x="1047750" y="933450"/>
                </a:lnTo>
                <a:lnTo>
                  <a:pt x="1079500" y="927100"/>
                </a:lnTo>
                <a:lnTo>
                  <a:pt x="1111250" y="927100"/>
                </a:lnTo>
                <a:lnTo>
                  <a:pt x="1136650" y="927100"/>
                </a:lnTo>
                <a:lnTo>
                  <a:pt x="1162050" y="920750"/>
                </a:lnTo>
                <a:lnTo>
                  <a:pt x="1187450" y="920750"/>
                </a:lnTo>
                <a:lnTo>
                  <a:pt x="1212850" y="914400"/>
                </a:lnTo>
                <a:lnTo>
                  <a:pt x="1244600" y="914400"/>
                </a:lnTo>
                <a:lnTo>
                  <a:pt x="1276350" y="914400"/>
                </a:lnTo>
                <a:lnTo>
                  <a:pt x="1295400" y="908050"/>
                </a:lnTo>
                <a:lnTo>
                  <a:pt x="1314450" y="901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MARTINK"/>
          <p:cNvSpPr/>
          <p:nvPr/>
        </p:nvSpPr>
        <p:spPr bwMode="auto">
          <a:xfrm>
            <a:off x="8712200" y="3117850"/>
            <a:ext cx="69851" cy="977901"/>
          </a:xfrm>
          <a:custGeom>
            <a:avLst/>
            <a:gdLst/>
            <a:ahLst/>
            <a:cxnLst/>
            <a:rect l="0" t="0" r="0" b="0"/>
            <a:pathLst>
              <a:path w="69851" h="977901">
                <a:moveTo>
                  <a:pt x="63500" y="0"/>
                </a:moveTo>
                <a:lnTo>
                  <a:pt x="63500" y="25400"/>
                </a:lnTo>
                <a:lnTo>
                  <a:pt x="63500" y="50800"/>
                </a:lnTo>
                <a:lnTo>
                  <a:pt x="63500" y="82550"/>
                </a:lnTo>
                <a:lnTo>
                  <a:pt x="63500" y="114300"/>
                </a:lnTo>
                <a:lnTo>
                  <a:pt x="63500" y="139700"/>
                </a:lnTo>
                <a:lnTo>
                  <a:pt x="63500" y="165100"/>
                </a:lnTo>
                <a:lnTo>
                  <a:pt x="63500" y="190500"/>
                </a:lnTo>
                <a:lnTo>
                  <a:pt x="63500" y="215900"/>
                </a:lnTo>
                <a:lnTo>
                  <a:pt x="63500" y="241300"/>
                </a:lnTo>
                <a:lnTo>
                  <a:pt x="63500" y="266700"/>
                </a:lnTo>
                <a:lnTo>
                  <a:pt x="63500" y="292100"/>
                </a:lnTo>
                <a:lnTo>
                  <a:pt x="63500" y="317500"/>
                </a:lnTo>
                <a:lnTo>
                  <a:pt x="63500" y="342900"/>
                </a:lnTo>
                <a:lnTo>
                  <a:pt x="63500" y="361950"/>
                </a:lnTo>
                <a:lnTo>
                  <a:pt x="69850" y="381000"/>
                </a:lnTo>
                <a:lnTo>
                  <a:pt x="63500" y="406400"/>
                </a:lnTo>
                <a:lnTo>
                  <a:pt x="63500" y="438150"/>
                </a:lnTo>
                <a:lnTo>
                  <a:pt x="57150" y="463550"/>
                </a:lnTo>
                <a:lnTo>
                  <a:pt x="57150" y="495300"/>
                </a:lnTo>
                <a:lnTo>
                  <a:pt x="50800" y="520700"/>
                </a:lnTo>
                <a:lnTo>
                  <a:pt x="44450" y="546100"/>
                </a:lnTo>
                <a:lnTo>
                  <a:pt x="38100" y="571500"/>
                </a:lnTo>
                <a:lnTo>
                  <a:pt x="38100" y="596900"/>
                </a:lnTo>
                <a:lnTo>
                  <a:pt x="38100" y="628650"/>
                </a:lnTo>
                <a:lnTo>
                  <a:pt x="38100" y="660400"/>
                </a:lnTo>
                <a:lnTo>
                  <a:pt x="31750" y="685800"/>
                </a:lnTo>
                <a:lnTo>
                  <a:pt x="31750" y="717550"/>
                </a:lnTo>
                <a:lnTo>
                  <a:pt x="25400" y="742950"/>
                </a:lnTo>
                <a:lnTo>
                  <a:pt x="25400" y="768350"/>
                </a:lnTo>
                <a:lnTo>
                  <a:pt x="25400" y="793750"/>
                </a:lnTo>
                <a:lnTo>
                  <a:pt x="12700" y="825500"/>
                </a:lnTo>
                <a:lnTo>
                  <a:pt x="6350" y="869950"/>
                </a:lnTo>
                <a:lnTo>
                  <a:pt x="6350" y="908050"/>
                </a:lnTo>
                <a:lnTo>
                  <a:pt x="6350" y="933450"/>
                </a:lnTo>
                <a:lnTo>
                  <a:pt x="0" y="965200"/>
                </a:lnTo>
                <a:lnTo>
                  <a:pt x="0" y="977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MARTINK"/>
          <p:cNvSpPr/>
          <p:nvPr/>
        </p:nvSpPr>
        <p:spPr bwMode="auto">
          <a:xfrm>
            <a:off x="7493000" y="3289300"/>
            <a:ext cx="1238251" cy="38101"/>
          </a:xfrm>
          <a:custGeom>
            <a:avLst/>
            <a:gdLst/>
            <a:ahLst/>
            <a:cxnLst/>
            <a:rect l="0" t="0" r="0" b="0"/>
            <a:pathLst>
              <a:path w="1238251" h="38101">
                <a:moveTo>
                  <a:pt x="0" y="0"/>
                </a:moveTo>
                <a:lnTo>
                  <a:pt x="25400" y="0"/>
                </a:lnTo>
                <a:lnTo>
                  <a:pt x="50800" y="0"/>
                </a:lnTo>
                <a:lnTo>
                  <a:pt x="82550" y="0"/>
                </a:lnTo>
                <a:lnTo>
                  <a:pt x="114300" y="6350"/>
                </a:lnTo>
                <a:lnTo>
                  <a:pt x="139700" y="6350"/>
                </a:lnTo>
                <a:lnTo>
                  <a:pt x="171450" y="6350"/>
                </a:lnTo>
                <a:lnTo>
                  <a:pt x="203200" y="12700"/>
                </a:lnTo>
                <a:lnTo>
                  <a:pt x="228600" y="12700"/>
                </a:lnTo>
                <a:lnTo>
                  <a:pt x="260350" y="12700"/>
                </a:lnTo>
                <a:lnTo>
                  <a:pt x="285750" y="12700"/>
                </a:lnTo>
                <a:lnTo>
                  <a:pt x="317500" y="12700"/>
                </a:lnTo>
                <a:lnTo>
                  <a:pt x="342900" y="12700"/>
                </a:lnTo>
                <a:lnTo>
                  <a:pt x="368300" y="12700"/>
                </a:lnTo>
                <a:lnTo>
                  <a:pt x="393700" y="12700"/>
                </a:lnTo>
                <a:lnTo>
                  <a:pt x="419100" y="12700"/>
                </a:lnTo>
                <a:lnTo>
                  <a:pt x="450850" y="19050"/>
                </a:lnTo>
                <a:lnTo>
                  <a:pt x="482600" y="25400"/>
                </a:lnTo>
                <a:lnTo>
                  <a:pt x="514350" y="25400"/>
                </a:lnTo>
                <a:lnTo>
                  <a:pt x="539750" y="31750"/>
                </a:lnTo>
                <a:lnTo>
                  <a:pt x="565150" y="38100"/>
                </a:lnTo>
                <a:lnTo>
                  <a:pt x="596900" y="38100"/>
                </a:lnTo>
                <a:lnTo>
                  <a:pt x="622300" y="38100"/>
                </a:lnTo>
                <a:lnTo>
                  <a:pt x="654050" y="38100"/>
                </a:lnTo>
                <a:lnTo>
                  <a:pt x="679450" y="38100"/>
                </a:lnTo>
                <a:lnTo>
                  <a:pt x="704850" y="38100"/>
                </a:lnTo>
                <a:lnTo>
                  <a:pt x="730250" y="38100"/>
                </a:lnTo>
                <a:lnTo>
                  <a:pt x="755650" y="38100"/>
                </a:lnTo>
                <a:lnTo>
                  <a:pt x="781050" y="38100"/>
                </a:lnTo>
                <a:lnTo>
                  <a:pt x="806450" y="38100"/>
                </a:lnTo>
                <a:lnTo>
                  <a:pt x="838200" y="38100"/>
                </a:lnTo>
                <a:lnTo>
                  <a:pt x="869950" y="38100"/>
                </a:lnTo>
                <a:lnTo>
                  <a:pt x="895350" y="38100"/>
                </a:lnTo>
                <a:lnTo>
                  <a:pt x="920750" y="38100"/>
                </a:lnTo>
                <a:lnTo>
                  <a:pt x="946150" y="38100"/>
                </a:lnTo>
                <a:lnTo>
                  <a:pt x="971550" y="38100"/>
                </a:lnTo>
                <a:lnTo>
                  <a:pt x="996950" y="38100"/>
                </a:lnTo>
                <a:lnTo>
                  <a:pt x="1016000" y="31750"/>
                </a:lnTo>
                <a:lnTo>
                  <a:pt x="1035050" y="31750"/>
                </a:lnTo>
                <a:lnTo>
                  <a:pt x="1060450" y="31750"/>
                </a:lnTo>
                <a:lnTo>
                  <a:pt x="1085850" y="31750"/>
                </a:lnTo>
                <a:lnTo>
                  <a:pt x="1117600" y="31750"/>
                </a:lnTo>
                <a:lnTo>
                  <a:pt x="1143000" y="31750"/>
                </a:lnTo>
                <a:lnTo>
                  <a:pt x="1174750" y="31750"/>
                </a:lnTo>
                <a:lnTo>
                  <a:pt x="1200150" y="31750"/>
                </a:lnTo>
                <a:lnTo>
                  <a:pt x="1225550" y="31750"/>
                </a:lnTo>
                <a:lnTo>
                  <a:pt x="1238250" y="381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MARTINK"/>
          <p:cNvSpPr/>
          <p:nvPr/>
        </p:nvSpPr>
        <p:spPr bwMode="auto">
          <a:xfrm>
            <a:off x="7677150" y="3575050"/>
            <a:ext cx="25401" cy="177801"/>
          </a:xfrm>
          <a:custGeom>
            <a:avLst/>
            <a:gdLst/>
            <a:ahLst/>
            <a:cxnLst/>
            <a:rect l="0" t="0" r="0" b="0"/>
            <a:pathLst>
              <a:path w="25401" h="177801">
                <a:moveTo>
                  <a:pt x="0" y="0"/>
                </a:moveTo>
                <a:lnTo>
                  <a:pt x="6350" y="31750"/>
                </a:lnTo>
                <a:lnTo>
                  <a:pt x="6350" y="50800"/>
                </a:lnTo>
                <a:lnTo>
                  <a:pt x="6350" y="76200"/>
                </a:lnTo>
                <a:lnTo>
                  <a:pt x="6350" y="95250"/>
                </a:lnTo>
                <a:lnTo>
                  <a:pt x="6350" y="120650"/>
                </a:lnTo>
                <a:lnTo>
                  <a:pt x="6350" y="152400"/>
                </a:lnTo>
                <a:lnTo>
                  <a:pt x="6350" y="177800"/>
                </a:lnTo>
                <a:lnTo>
                  <a:pt x="25400" y="1778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MARTINK"/>
          <p:cNvSpPr/>
          <p:nvPr/>
        </p:nvSpPr>
        <p:spPr bwMode="auto">
          <a:xfrm>
            <a:off x="7772400" y="3587750"/>
            <a:ext cx="12701" cy="165101"/>
          </a:xfrm>
          <a:custGeom>
            <a:avLst/>
            <a:gdLst/>
            <a:ahLst/>
            <a:cxnLst/>
            <a:rect l="0" t="0" r="0" b="0"/>
            <a:pathLst>
              <a:path w="12701" h="165101">
                <a:moveTo>
                  <a:pt x="0" y="0"/>
                </a:moveTo>
                <a:lnTo>
                  <a:pt x="0" y="19050"/>
                </a:lnTo>
                <a:lnTo>
                  <a:pt x="6350" y="50800"/>
                </a:lnTo>
                <a:lnTo>
                  <a:pt x="12700" y="76200"/>
                </a:lnTo>
                <a:lnTo>
                  <a:pt x="12700" y="107950"/>
                </a:lnTo>
                <a:lnTo>
                  <a:pt x="12700" y="133350"/>
                </a:lnTo>
                <a:lnTo>
                  <a:pt x="6350" y="146050"/>
                </a:lnTo>
                <a:lnTo>
                  <a:pt x="6350" y="1651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SMARTINK"/>
          <p:cNvSpPr/>
          <p:nvPr/>
        </p:nvSpPr>
        <p:spPr bwMode="auto">
          <a:xfrm>
            <a:off x="7696200" y="3657600"/>
            <a:ext cx="95251" cy="19051"/>
          </a:xfrm>
          <a:custGeom>
            <a:avLst/>
            <a:gdLst/>
            <a:ahLst/>
            <a:cxnLst/>
            <a:rect l="0" t="0" r="0" b="0"/>
            <a:pathLst>
              <a:path w="95251" h="19051">
                <a:moveTo>
                  <a:pt x="0" y="19050"/>
                </a:moveTo>
                <a:lnTo>
                  <a:pt x="25400" y="6350"/>
                </a:lnTo>
                <a:lnTo>
                  <a:pt x="50800" y="6350"/>
                </a:lnTo>
                <a:lnTo>
                  <a:pt x="82550" y="0"/>
                </a:lnTo>
                <a:lnTo>
                  <a:pt x="952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SMARTINK"/>
          <p:cNvSpPr/>
          <p:nvPr/>
        </p:nvSpPr>
        <p:spPr bwMode="auto">
          <a:xfrm>
            <a:off x="7829550" y="3467100"/>
            <a:ext cx="19051" cy="127001"/>
          </a:xfrm>
          <a:custGeom>
            <a:avLst/>
            <a:gdLst/>
            <a:ahLst/>
            <a:cxnLst/>
            <a:rect l="0" t="0" r="0" b="0"/>
            <a:pathLst>
              <a:path w="19051" h="127001">
                <a:moveTo>
                  <a:pt x="0" y="0"/>
                </a:moveTo>
                <a:lnTo>
                  <a:pt x="6350" y="19050"/>
                </a:lnTo>
                <a:lnTo>
                  <a:pt x="12700" y="44450"/>
                </a:lnTo>
                <a:lnTo>
                  <a:pt x="12700" y="69850"/>
                </a:lnTo>
                <a:lnTo>
                  <a:pt x="12700" y="95250"/>
                </a:lnTo>
                <a:lnTo>
                  <a:pt x="19050" y="114300"/>
                </a:lnTo>
                <a:lnTo>
                  <a:pt x="19050" y="1270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SMARTINK"/>
          <p:cNvSpPr/>
          <p:nvPr/>
        </p:nvSpPr>
        <p:spPr bwMode="auto">
          <a:xfrm>
            <a:off x="7772400" y="3511550"/>
            <a:ext cx="139701" cy="12701"/>
          </a:xfrm>
          <a:custGeom>
            <a:avLst/>
            <a:gdLst/>
            <a:ahLst/>
            <a:cxnLst/>
            <a:rect l="0" t="0" r="0" b="0"/>
            <a:pathLst>
              <a:path w="139701" h="12701">
                <a:moveTo>
                  <a:pt x="0" y="6350"/>
                </a:moveTo>
                <a:lnTo>
                  <a:pt x="19050" y="12700"/>
                </a:lnTo>
                <a:lnTo>
                  <a:pt x="50800" y="12700"/>
                </a:lnTo>
                <a:lnTo>
                  <a:pt x="76200" y="12700"/>
                </a:lnTo>
                <a:lnTo>
                  <a:pt x="101600" y="6350"/>
                </a:lnTo>
                <a:lnTo>
                  <a:pt x="133350" y="0"/>
                </a:lnTo>
                <a:lnTo>
                  <a:pt x="1397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SMARTINK"/>
          <p:cNvSpPr/>
          <p:nvPr/>
        </p:nvSpPr>
        <p:spPr bwMode="auto">
          <a:xfrm>
            <a:off x="8191500" y="3568700"/>
            <a:ext cx="190501" cy="146051"/>
          </a:xfrm>
          <a:custGeom>
            <a:avLst/>
            <a:gdLst/>
            <a:ahLst/>
            <a:cxnLst/>
            <a:rect l="0" t="0" r="0" b="0"/>
            <a:pathLst>
              <a:path w="190501" h="146051">
                <a:moveTo>
                  <a:pt x="63500" y="25400"/>
                </a:moveTo>
                <a:lnTo>
                  <a:pt x="57150" y="12700"/>
                </a:lnTo>
                <a:lnTo>
                  <a:pt x="44450" y="0"/>
                </a:lnTo>
                <a:lnTo>
                  <a:pt x="19050" y="6350"/>
                </a:lnTo>
                <a:lnTo>
                  <a:pt x="12700" y="19050"/>
                </a:lnTo>
                <a:lnTo>
                  <a:pt x="0" y="44450"/>
                </a:lnTo>
                <a:lnTo>
                  <a:pt x="0" y="76200"/>
                </a:lnTo>
                <a:lnTo>
                  <a:pt x="0" y="101600"/>
                </a:lnTo>
                <a:lnTo>
                  <a:pt x="6350" y="120650"/>
                </a:lnTo>
                <a:lnTo>
                  <a:pt x="19050" y="133350"/>
                </a:lnTo>
                <a:lnTo>
                  <a:pt x="31750" y="139700"/>
                </a:lnTo>
                <a:lnTo>
                  <a:pt x="50800" y="146050"/>
                </a:lnTo>
                <a:lnTo>
                  <a:pt x="69850" y="146050"/>
                </a:lnTo>
                <a:lnTo>
                  <a:pt x="82550" y="139700"/>
                </a:lnTo>
                <a:lnTo>
                  <a:pt x="101600" y="127000"/>
                </a:lnTo>
                <a:lnTo>
                  <a:pt x="120650" y="95250"/>
                </a:lnTo>
                <a:lnTo>
                  <a:pt x="133350" y="69850"/>
                </a:lnTo>
                <a:lnTo>
                  <a:pt x="139700" y="44450"/>
                </a:lnTo>
                <a:lnTo>
                  <a:pt x="139700" y="19050"/>
                </a:lnTo>
                <a:lnTo>
                  <a:pt x="133350" y="0"/>
                </a:lnTo>
                <a:lnTo>
                  <a:pt x="120650" y="12700"/>
                </a:lnTo>
                <a:lnTo>
                  <a:pt x="114300" y="38100"/>
                </a:lnTo>
                <a:lnTo>
                  <a:pt x="114300" y="63500"/>
                </a:lnTo>
                <a:lnTo>
                  <a:pt x="114300" y="95250"/>
                </a:lnTo>
                <a:lnTo>
                  <a:pt x="127000" y="114300"/>
                </a:lnTo>
                <a:lnTo>
                  <a:pt x="146050" y="133350"/>
                </a:lnTo>
                <a:lnTo>
                  <a:pt x="158750" y="139700"/>
                </a:lnTo>
                <a:lnTo>
                  <a:pt x="171450" y="146050"/>
                </a:lnTo>
                <a:lnTo>
                  <a:pt x="190500" y="1460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SMARTINK"/>
          <p:cNvSpPr/>
          <p:nvPr/>
        </p:nvSpPr>
        <p:spPr bwMode="auto">
          <a:xfrm>
            <a:off x="8375650" y="3530600"/>
            <a:ext cx="127001" cy="6351"/>
          </a:xfrm>
          <a:custGeom>
            <a:avLst/>
            <a:gdLst/>
            <a:ahLst/>
            <a:cxnLst/>
            <a:rect l="0" t="0" r="0" b="0"/>
            <a:pathLst>
              <a:path w="127001" h="6351">
                <a:moveTo>
                  <a:pt x="0" y="6350"/>
                </a:moveTo>
                <a:lnTo>
                  <a:pt x="25400" y="6350"/>
                </a:lnTo>
                <a:lnTo>
                  <a:pt x="57150" y="6350"/>
                </a:lnTo>
                <a:lnTo>
                  <a:pt x="82550" y="6350"/>
                </a:lnTo>
                <a:lnTo>
                  <a:pt x="101600" y="0"/>
                </a:lnTo>
                <a:lnTo>
                  <a:pt x="1270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SMARTINK"/>
          <p:cNvSpPr/>
          <p:nvPr/>
        </p:nvSpPr>
        <p:spPr bwMode="auto">
          <a:xfrm>
            <a:off x="7848600" y="1758950"/>
            <a:ext cx="101601" cy="514351"/>
          </a:xfrm>
          <a:custGeom>
            <a:avLst/>
            <a:gdLst/>
            <a:ahLst/>
            <a:cxnLst/>
            <a:rect l="0" t="0" r="0" b="0"/>
            <a:pathLst>
              <a:path w="101601" h="514351">
                <a:moveTo>
                  <a:pt x="0" y="0"/>
                </a:moveTo>
                <a:lnTo>
                  <a:pt x="6350" y="25400"/>
                </a:lnTo>
                <a:lnTo>
                  <a:pt x="12700" y="57150"/>
                </a:lnTo>
                <a:lnTo>
                  <a:pt x="19050" y="82550"/>
                </a:lnTo>
                <a:lnTo>
                  <a:pt x="19050" y="107950"/>
                </a:lnTo>
                <a:lnTo>
                  <a:pt x="19050" y="139700"/>
                </a:lnTo>
                <a:lnTo>
                  <a:pt x="19050" y="165100"/>
                </a:lnTo>
                <a:lnTo>
                  <a:pt x="19050" y="196850"/>
                </a:lnTo>
                <a:lnTo>
                  <a:pt x="19050" y="222250"/>
                </a:lnTo>
                <a:lnTo>
                  <a:pt x="19050" y="254000"/>
                </a:lnTo>
                <a:lnTo>
                  <a:pt x="19050" y="285750"/>
                </a:lnTo>
                <a:lnTo>
                  <a:pt x="12700" y="311150"/>
                </a:lnTo>
                <a:lnTo>
                  <a:pt x="6350" y="336550"/>
                </a:lnTo>
                <a:lnTo>
                  <a:pt x="6350" y="368300"/>
                </a:lnTo>
                <a:lnTo>
                  <a:pt x="6350" y="393700"/>
                </a:lnTo>
                <a:lnTo>
                  <a:pt x="6350" y="419100"/>
                </a:lnTo>
                <a:lnTo>
                  <a:pt x="12700" y="444500"/>
                </a:lnTo>
                <a:lnTo>
                  <a:pt x="19050" y="469900"/>
                </a:lnTo>
                <a:lnTo>
                  <a:pt x="50800" y="488950"/>
                </a:lnTo>
                <a:lnTo>
                  <a:pt x="82550" y="501650"/>
                </a:lnTo>
                <a:lnTo>
                  <a:pt x="101600" y="514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SMARTINK"/>
          <p:cNvSpPr/>
          <p:nvPr/>
        </p:nvSpPr>
        <p:spPr bwMode="auto">
          <a:xfrm>
            <a:off x="7937500" y="2286000"/>
            <a:ext cx="127001" cy="336551"/>
          </a:xfrm>
          <a:custGeom>
            <a:avLst/>
            <a:gdLst/>
            <a:ahLst/>
            <a:cxnLst/>
            <a:rect l="0" t="0" r="0" b="0"/>
            <a:pathLst>
              <a:path w="127001" h="336551">
                <a:moveTo>
                  <a:pt x="0" y="0"/>
                </a:moveTo>
                <a:lnTo>
                  <a:pt x="19050" y="0"/>
                </a:lnTo>
                <a:lnTo>
                  <a:pt x="50800" y="12700"/>
                </a:lnTo>
                <a:lnTo>
                  <a:pt x="76200" y="25400"/>
                </a:lnTo>
                <a:lnTo>
                  <a:pt x="95250" y="38100"/>
                </a:lnTo>
                <a:lnTo>
                  <a:pt x="107950" y="63500"/>
                </a:lnTo>
                <a:lnTo>
                  <a:pt x="114300" y="88900"/>
                </a:lnTo>
                <a:lnTo>
                  <a:pt x="120650" y="120650"/>
                </a:lnTo>
                <a:lnTo>
                  <a:pt x="127000" y="152400"/>
                </a:lnTo>
                <a:lnTo>
                  <a:pt x="127000" y="171450"/>
                </a:lnTo>
                <a:lnTo>
                  <a:pt x="127000" y="190500"/>
                </a:lnTo>
                <a:lnTo>
                  <a:pt x="127000" y="209550"/>
                </a:lnTo>
                <a:lnTo>
                  <a:pt x="127000" y="234950"/>
                </a:lnTo>
                <a:lnTo>
                  <a:pt x="127000" y="260350"/>
                </a:lnTo>
                <a:lnTo>
                  <a:pt x="127000" y="292100"/>
                </a:lnTo>
                <a:lnTo>
                  <a:pt x="127000" y="323850"/>
                </a:lnTo>
                <a:lnTo>
                  <a:pt x="127000" y="3365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SMARTINK"/>
          <p:cNvSpPr/>
          <p:nvPr/>
        </p:nvSpPr>
        <p:spPr bwMode="auto">
          <a:xfrm>
            <a:off x="8153400" y="1765300"/>
            <a:ext cx="330201" cy="933451"/>
          </a:xfrm>
          <a:custGeom>
            <a:avLst/>
            <a:gdLst/>
            <a:ahLst/>
            <a:cxnLst/>
            <a:rect l="0" t="0" r="0" b="0"/>
            <a:pathLst>
              <a:path w="330201" h="933451">
                <a:moveTo>
                  <a:pt x="311150" y="0"/>
                </a:moveTo>
                <a:lnTo>
                  <a:pt x="317500" y="19050"/>
                </a:lnTo>
                <a:lnTo>
                  <a:pt x="317500" y="44450"/>
                </a:lnTo>
                <a:lnTo>
                  <a:pt x="323850" y="69850"/>
                </a:lnTo>
                <a:lnTo>
                  <a:pt x="323850" y="95250"/>
                </a:lnTo>
                <a:lnTo>
                  <a:pt x="323850" y="120650"/>
                </a:lnTo>
                <a:lnTo>
                  <a:pt x="323850" y="152400"/>
                </a:lnTo>
                <a:lnTo>
                  <a:pt x="323850" y="184150"/>
                </a:lnTo>
                <a:lnTo>
                  <a:pt x="323850" y="215900"/>
                </a:lnTo>
                <a:lnTo>
                  <a:pt x="330200" y="241300"/>
                </a:lnTo>
                <a:lnTo>
                  <a:pt x="330200" y="266700"/>
                </a:lnTo>
                <a:lnTo>
                  <a:pt x="330200" y="292100"/>
                </a:lnTo>
                <a:lnTo>
                  <a:pt x="330200" y="317500"/>
                </a:lnTo>
                <a:lnTo>
                  <a:pt x="330200" y="349250"/>
                </a:lnTo>
                <a:lnTo>
                  <a:pt x="330200" y="381000"/>
                </a:lnTo>
                <a:lnTo>
                  <a:pt x="330200" y="406400"/>
                </a:lnTo>
                <a:lnTo>
                  <a:pt x="323850" y="431800"/>
                </a:lnTo>
                <a:lnTo>
                  <a:pt x="323850" y="457200"/>
                </a:lnTo>
                <a:lnTo>
                  <a:pt x="317500" y="488950"/>
                </a:lnTo>
                <a:lnTo>
                  <a:pt x="311150" y="508000"/>
                </a:lnTo>
                <a:lnTo>
                  <a:pt x="285750" y="533400"/>
                </a:lnTo>
                <a:lnTo>
                  <a:pt x="266700" y="565150"/>
                </a:lnTo>
                <a:lnTo>
                  <a:pt x="234950" y="577850"/>
                </a:lnTo>
                <a:lnTo>
                  <a:pt x="209550" y="584200"/>
                </a:lnTo>
                <a:lnTo>
                  <a:pt x="196850" y="590550"/>
                </a:lnTo>
                <a:lnTo>
                  <a:pt x="165100" y="590550"/>
                </a:lnTo>
                <a:lnTo>
                  <a:pt x="139700" y="584200"/>
                </a:lnTo>
                <a:lnTo>
                  <a:pt x="107950" y="584200"/>
                </a:lnTo>
                <a:lnTo>
                  <a:pt x="95250" y="577850"/>
                </a:lnTo>
                <a:lnTo>
                  <a:pt x="76200" y="577850"/>
                </a:lnTo>
                <a:lnTo>
                  <a:pt x="63500" y="584200"/>
                </a:lnTo>
                <a:lnTo>
                  <a:pt x="38100" y="622300"/>
                </a:lnTo>
                <a:lnTo>
                  <a:pt x="31750" y="635000"/>
                </a:lnTo>
                <a:lnTo>
                  <a:pt x="25400" y="660400"/>
                </a:lnTo>
                <a:lnTo>
                  <a:pt x="19050" y="685800"/>
                </a:lnTo>
                <a:lnTo>
                  <a:pt x="19050" y="717550"/>
                </a:lnTo>
                <a:lnTo>
                  <a:pt x="6350" y="749300"/>
                </a:lnTo>
                <a:lnTo>
                  <a:pt x="6350" y="774700"/>
                </a:lnTo>
                <a:lnTo>
                  <a:pt x="6350" y="806450"/>
                </a:lnTo>
                <a:lnTo>
                  <a:pt x="6350" y="831850"/>
                </a:lnTo>
                <a:lnTo>
                  <a:pt x="6350" y="857250"/>
                </a:lnTo>
                <a:lnTo>
                  <a:pt x="6350" y="889000"/>
                </a:lnTo>
                <a:lnTo>
                  <a:pt x="6350" y="914400"/>
                </a:lnTo>
                <a:lnTo>
                  <a:pt x="0" y="927100"/>
                </a:lnTo>
                <a:lnTo>
                  <a:pt x="0" y="9334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SMARTINK"/>
          <p:cNvSpPr/>
          <p:nvPr/>
        </p:nvSpPr>
        <p:spPr bwMode="auto">
          <a:xfrm>
            <a:off x="8026400" y="2597150"/>
            <a:ext cx="19051" cy="209551"/>
          </a:xfrm>
          <a:custGeom>
            <a:avLst/>
            <a:gdLst/>
            <a:ahLst/>
            <a:cxnLst/>
            <a:rect l="0" t="0" r="0" b="0"/>
            <a:pathLst>
              <a:path w="19051" h="209551">
                <a:moveTo>
                  <a:pt x="0" y="0"/>
                </a:moveTo>
                <a:lnTo>
                  <a:pt x="19050" y="31750"/>
                </a:lnTo>
                <a:lnTo>
                  <a:pt x="19050" y="57150"/>
                </a:lnTo>
                <a:lnTo>
                  <a:pt x="19050" y="82550"/>
                </a:lnTo>
                <a:lnTo>
                  <a:pt x="19050" y="101600"/>
                </a:lnTo>
                <a:lnTo>
                  <a:pt x="19050" y="127000"/>
                </a:lnTo>
                <a:lnTo>
                  <a:pt x="19050" y="152400"/>
                </a:lnTo>
                <a:lnTo>
                  <a:pt x="19050" y="177800"/>
                </a:lnTo>
                <a:lnTo>
                  <a:pt x="19050" y="209550"/>
                </a:lnTo>
                <a:lnTo>
                  <a:pt x="19050" y="2095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SMARTINK"/>
          <p:cNvSpPr/>
          <p:nvPr/>
        </p:nvSpPr>
        <p:spPr bwMode="auto">
          <a:xfrm>
            <a:off x="7975600" y="2622550"/>
            <a:ext cx="228601" cy="57151"/>
          </a:xfrm>
          <a:custGeom>
            <a:avLst/>
            <a:gdLst/>
            <a:ahLst/>
            <a:cxnLst/>
            <a:rect l="0" t="0" r="0" b="0"/>
            <a:pathLst>
              <a:path w="228601" h="57151">
                <a:moveTo>
                  <a:pt x="19050" y="25400"/>
                </a:moveTo>
                <a:lnTo>
                  <a:pt x="38100" y="12700"/>
                </a:lnTo>
                <a:lnTo>
                  <a:pt x="57150" y="12700"/>
                </a:lnTo>
                <a:lnTo>
                  <a:pt x="88900" y="6350"/>
                </a:lnTo>
                <a:lnTo>
                  <a:pt x="120650" y="0"/>
                </a:lnTo>
                <a:lnTo>
                  <a:pt x="146050" y="0"/>
                </a:lnTo>
                <a:lnTo>
                  <a:pt x="177800" y="0"/>
                </a:lnTo>
                <a:lnTo>
                  <a:pt x="203200" y="0"/>
                </a:lnTo>
                <a:lnTo>
                  <a:pt x="228600" y="6350"/>
                </a:lnTo>
                <a:lnTo>
                  <a:pt x="222250" y="31750"/>
                </a:lnTo>
                <a:lnTo>
                  <a:pt x="190500" y="44450"/>
                </a:lnTo>
                <a:lnTo>
                  <a:pt x="165100" y="50800"/>
                </a:lnTo>
                <a:lnTo>
                  <a:pt x="139700" y="57150"/>
                </a:lnTo>
                <a:lnTo>
                  <a:pt x="114300" y="57150"/>
                </a:lnTo>
                <a:lnTo>
                  <a:pt x="88900" y="57150"/>
                </a:lnTo>
                <a:lnTo>
                  <a:pt x="63500" y="57150"/>
                </a:lnTo>
                <a:lnTo>
                  <a:pt x="38100" y="57150"/>
                </a:lnTo>
                <a:lnTo>
                  <a:pt x="6350" y="57150"/>
                </a:lnTo>
                <a:lnTo>
                  <a:pt x="0" y="57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SMARTINK"/>
          <p:cNvSpPr/>
          <p:nvPr/>
        </p:nvSpPr>
        <p:spPr bwMode="auto">
          <a:xfrm>
            <a:off x="8134350" y="2673350"/>
            <a:ext cx="12701" cy="127001"/>
          </a:xfrm>
          <a:custGeom>
            <a:avLst/>
            <a:gdLst/>
            <a:ahLst/>
            <a:cxnLst/>
            <a:rect l="0" t="0" r="0" b="0"/>
            <a:pathLst>
              <a:path w="12701" h="127001">
                <a:moveTo>
                  <a:pt x="12700" y="0"/>
                </a:moveTo>
                <a:lnTo>
                  <a:pt x="6350" y="12700"/>
                </a:lnTo>
                <a:lnTo>
                  <a:pt x="6350" y="50800"/>
                </a:lnTo>
                <a:lnTo>
                  <a:pt x="6350" y="82550"/>
                </a:lnTo>
                <a:lnTo>
                  <a:pt x="0" y="107950"/>
                </a:lnTo>
                <a:lnTo>
                  <a:pt x="0" y="127000"/>
                </a:lnTo>
                <a:lnTo>
                  <a:pt x="6350" y="1270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SMARTINK"/>
          <p:cNvSpPr/>
          <p:nvPr/>
        </p:nvSpPr>
        <p:spPr bwMode="auto">
          <a:xfrm>
            <a:off x="7823200" y="1758950"/>
            <a:ext cx="6351" cy="38101"/>
          </a:xfrm>
          <a:custGeom>
            <a:avLst/>
            <a:gdLst/>
            <a:ahLst/>
            <a:cxnLst/>
            <a:rect l="0" t="0" r="0" b="0"/>
            <a:pathLst>
              <a:path w="6351" h="38101">
                <a:moveTo>
                  <a:pt x="6350" y="38100"/>
                </a:moveTo>
                <a:lnTo>
                  <a:pt x="0" y="25400"/>
                </a:ln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SMARTINK"/>
          <p:cNvSpPr/>
          <p:nvPr/>
        </p:nvSpPr>
        <p:spPr bwMode="auto">
          <a:xfrm>
            <a:off x="7956550" y="1866900"/>
            <a:ext cx="6351" cy="127001"/>
          </a:xfrm>
          <a:custGeom>
            <a:avLst/>
            <a:gdLst/>
            <a:ahLst/>
            <a:cxnLst/>
            <a:rect l="0" t="0" r="0" b="0"/>
            <a:pathLst>
              <a:path w="6351" h="127001">
                <a:moveTo>
                  <a:pt x="0" y="0"/>
                </a:moveTo>
                <a:lnTo>
                  <a:pt x="0" y="19050"/>
                </a:lnTo>
                <a:lnTo>
                  <a:pt x="0" y="44450"/>
                </a:lnTo>
                <a:lnTo>
                  <a:pt x="6350" y="69850"/>
                </a:lnTo>
                <a:lnTo>
                  <a:pt x="6350" y="95250"/>
                </a:lnTo>
                <a:lnTo>
                  <a:pt x="6350" y="1270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SMARTINK"/>
          <p:cNvSpPr/>
          <p:nvPr/>
        </p:nvSpPr>
        <p:spPr bwMode="auto">
          <a:xfrm>
            <a:off x="7943850" y="1860550"/>
            <a:ext cx="88901" cy="88901"/>
          </a:xfrm>
          <a:custGeom>
            <a:avLst/>
            <a:gdLst/>
            <a:ahLst/>
            <a:cxnLst/>
            <a:rect l="0" t="0" r="0" b="0"/>
            <a:pathLst>
              <a:path w="88901" h="88901">
                <a:moveTo>
                  <a:pt x="0" y="38100"/>
                </a:moveTo>
                <a:lnTo>
                  <a:pt x="6350" y="25400"/>
                </a:lnTo>
                <a:lnTo>
                  <a:pt x="31750" y="44450"/>
                </a:lnTo>
                <a:lnTo>
                  <a:pt x="50800" y="69850"/>
                </a:lnTo>
                <a:lnTo>
                  <a:pt x="69850" y="88900"/>
                </a:lnTo>
                <a:lnTo>
                  <a:pt x="76200" y="69850"/>
                </a:lnTo>
                <a:lnTo>
                  <a:pt x="82550" y="38100"/>
                </a:lnTo>
                <a:lnTo>
                  <a:pt x="82550" y="19050"/>
                </a:lnTo>
                <a:lnTo>
                  <a:pt x="82550" y="0"/>
                </a:lnTo>
                <a:lnTo>
                  <a:pt x="8890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SMARTINK"/>
          <p:cNvSpPr/>
          <p:nvPr/>
        </p:nvSpPr>
        <p:spPr bwMode="auto">
          <a:xfrm>
            <a:off x="8064500" y="1911350"/>
            <a:ext cx="82551" cy="57151"/>
          </a:xfrm>
          <a:custGeom>
            <a:avLst/>
            <a:gdLst/>
            <a:ahLst/>
            <a:cxnLst/>
            <a:rect l="0" t="0" r="0" b="0"/>
            <a:pathLst>
              <a:path w="82551" h="57151">
                <a:moveTo>
                  <a:pt x="38100" y="0"/>
                </a:moveTo>
                <a:lnTo>
                  <a:pt x="12700" y="12700"/>
                </a:lnTo>
                <a:lnTo>
                  <a:pt x="0" y="25400"/>
                </a:lnTo>
                <a:lnTo>
                  <a:pt x="6350" y="44450"/>
                </a:lnTo>
                <a:lnTo>
                  <a:pt x="25400" y="44450"/>
                </a:lnTo>
                <a:lnTo>
                  <a:pt x="25400" y="25400"/>
                </a:lnTo>
                <a:lnTo>
                  <a:pt x="57150" y="44450"/>
                </a:lnTo>
                <a:lnTo>
                  <a:pt x="69850" y="50800"/>
                </a:lnTo>
                <a:lnTo>
                  <a:pt x="82550" y="57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SMARTINK"/>
          <p:cNvSpPr/>
          <p:nvPr/>
        </p:nvSpPr>
        <p:spPr bwMode="auto">
          <a:xfrm>
            <a:off x="8172450" y="1765300"/>
            <a:ext cx="12701" cy="127001"/>
          </a:xfrm>
          <a:custGeom>
            <a:avLst/>
            <a:gdLst/>
            <a:ahLst/>
            <a:cxnLst/>
            <a:rect l="0" t="0" r="0" b="0"/>
            <a:pathLst>
              <a:path w="12701" h="127001">
                <a:moveTo>
                  <a:pt x="0" y="0"/>
                </a:moveTo>
                <a:lnTo>
                  <a:pt x="0" y="19050"/>
                </a:lnTo>
                <a:lnTo>
                  <a:pt x="6350" y="50800"/>
                </a:lnTo>
                <a:lnTo>
                  <a:pt x="12700" y="76200"/>
                </a:lnTo>
                <a:lnTo>
                  <a:pt x="12700" y="95250"/>
                </a:lnTo>
                <a:lnTo>
                  <a:pt x="12700" y="114300"/>
                </a:lnTo>
                <a:lnTo>
                  <a:pt x="6350" y="1270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SMARTINK"/>
          <p:cNvSpPr/>
          <p:nvPr/>
        </p:nvSpPr>
        <p:spPr bwMode="auto">
          <a:xfrm>
            <a:off x="8121650" y="1828800"/>
            <a:ext cx="146051" cy="1"/>
          </a:xfrm>
          <a:custGeom>
            <a:avLst/>
            <a:gdLst/>
            <a:ahLst/>
            <a:cxnLst/>
            <a:rect l="0" t="0" r="0" b="0"/>
            <a:pathLst>
              <a:path w="146051" h="1">
                <a:moveTo>
                  <a:pt x="0" y="0"/>
                </a:moveTo>
                <a:lnTo>
                  <a:pt x="25400" y="0"/>
                </a:lnTo>
                <a:lnTo>
                  <a:pt x="50800" y="0"/>
                </a:lnTo>
                <a:lnTo>
                  <a:pt x="82550" y="0"/>
                </a:lnTo>
                <a:lnTo>
                  <a:pt x="107950" y="0"/>
                </a:lnTo>
                <a:lnTo>
                  <a:pt x="139700" y="0"/>
                </a:lnTo>
                <a:lnTo>
                  <a:pt x="1460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SMARTINK"/>
          <p:cNvSpPr/>
          <p:nvPr/>
        </p:nvSpPr>
        <p:spPr bwMode="auto">
          <a:xfrm>
            <a:off x="8026400" y="2089150"/>
            <a:ext cx="57151" cy="101601"/>
          </a:xfrm>
          <a:custGeom>
            <a:avLst/>
            <a:gdLst/>
            <a:ahLst/>
            <a:cxnLst/>
            <a:rect l="0" t="0" r="0" b="0"/>
            <a:pathLst>
              <a:path w="57151" h="101601">
                <a:moveTo>
                  <a:pt x="50800" y="6350"/>
                </a:moveTo>
                <a:lnTo>
                  <a:pt x="38100" y="0"/>
                </a:lnTo>
                <a:lnTo>
                  <a:pt x="25400" y="6350"/>
                </a:lnTo>
                <a:lnTo>
                  <a:pt x="6350" y="19050"/>
                </a:lnTo>
                <a:lnTo>
                  <a:pt x="0" y="31750"/>
                </a:lnTo>
                <a:lnTo>
                  <a:pt x="0" y="57150"/>
                </a:lnTo>
                <a:lnTo>
                  <a:pt x="0" y="82550"/>
                </a:lnTo>
                <a:lnTo>
                  <a:pt x="6350" y="95250"/>
                </a:lnTo>
                <a:lnTo>
                  <a:pt x="25400" y="101600"/>
                </a:lnTo>
                <a:lnTo>
                  <a:pt x="38100" y="95250"/>
                </a:lnTo>
                <a:lnTo>
                  <a:pt x="57150" y="82550"/>
                </a:lnTo>
                <a:lnTo>
                  <a:pt x="57150" y="57150"/>
                </a:lnTo>
                <a:lnTo>
                  <a:pt x="50800" y="38100"/>
                </a:lnTo>
                <a:lnTo>
                  <a:pt x="38100" y="25400"/>
                </a:lnTo>
                <a:lnTo>
                  <a:pt x="25400" y="12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SMARTINK"/>
          <p:cNvSpPr/>
          <p:nvPr/>
        </p:nvSpPr>
        <p:spPr bwMode="auto">
          <a:xfrm>
            <a:off x="8153400" y="2089150"/>
            <a:ext cx="25401" cy="107951"/>
          </a:xfrm>
          <a:custGeom>
            <a:avLst/>
            <a:gdLst/>
            <a:ahLst/>
            <a:cxnLst/>
            <a:rect l="0" t="0" r="0" b="0"/>
            <a:pathLst>
              <a:path w="25401" h="107951">
                <a:moveTo>
                  <a:pt x="0" y="0"/>
                </a:moveTo>
                <a:lnTo>
                  <a:pt x="0" y="19050"/>
                </a:lnTo>
                <a:lnTo>
                  <a:pt x="12700" y="50800"/>
                </a:lnTo>
                <a:lnTo>
                  <a:pt x="12700" y="88900"/>
                </a:lnTo>
                <a:lnTo>
                  <a:pt x="19050" y="101600"/>
                </a:lnTo>
                <a:lnTo>
                  <a:pt x="25400" y="1079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SMARTINK"/>
          <p:cNvSpPr/>
          <p:nvPr/>
        </p:nvSpPr>
        <p:spPr bwMode="auto">
          <a:xfrm>
            <a:off x="8216900" y="2089150"/>
            <a:ext cx="6351" cy="114301"/>
          </a:xfrm>
          <a:custGeom>
            <a:avLst/>
            <a:gdLst/>
            <a:ahLst/>
            <a:cxnLst/>
            <a:rect l="0" t="0" r="0" b="0"/>
            <a:pathLst>
              <a:path w="6351" h="114301">
                <a:moveTo>
                  <a:pt x="0" y="0"/>
                </a:moveTo>
                <a:lnTo>
                  <a:pt x="0" y="25400"/>
                </a:lnTo>
                <a:lnTo>
                  <a:pt x="6350" y="44450"/>
                </a:lnTo>
                <a:lnTo>
                  <a:pt x="6350" y="76200"/>
                </a:lnTo>
                <a:lnTo>
                  <a:pt x="6350" y="1143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SMARTINK"/>
          <p:cNvSpPr/>
          <p:nvPr/>
        </p:nvSpPr>
        <p:spPr bwMode="auto">
          <a:xfrm>
            <a:off x="8153400" y="2146300"/>
            <a:ext cx="57151" cy="12701"/>
          </a:xfrm>
          <a:custGeom>
            <a:avLst/>
            <a:gdLst/>
            <a:ahLst/>
            <a:cxnLst/>
            <a:rect l="0" t="0" r="0" b="0"/>
            <a:pathLst>
              <a:path w="57151" h="12701">
                <a:moveTo>
                  <a:pt x="0" y="12700"/>
                </a:moveTo>
                <a:lnTo>
                  <a:pt x="19050" y="6350"/>
                </a:lnTo>
                <a:lnTo>
                  <a:pt x="50800" y="0"/>
                </a:lnTo>
                <a:lnTo>
                  <a:pt x="571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SMARTINK"/>
          <p:cNvSpPr/>
          <p:nvPr/>
        </p:nvSpPr>
        <p:spPr bwMode="auto">
          <a:xfrm>
            <a:off x="8235950" y="2063750"/>
            <a:ext cx="76201" cy="1"/>
          </a:xfrm>
          <a:custGeom>
            <a:avLst/>
            <a:gdLst/>
            <a:ahLst/>
            <a:cxnLst/>
            <a:rect l="0" t="0" r="0" b="0"/>
            <a:pathLst>
              <a:path w="76201" h="1">
                <a:moveTo>
                  <a:pt x="0" y="0"/>
                </a:moveTo>
                <a:lnTo>
                  <a:pt x="19050" y="0"/>
                </a:lnTo>
                <a:lnTo>
                  <a:pt x="50800" y="0"/>
                </a:lnTo>
                <a:lnTo>
                  <a:pt x="762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SMARTINK"/>
          <p:cNvSpPr/>
          <p:nvPr/>
        </p:nvSpPr>
        <p:spPr bwMode="auto">
          <a:xfrm>
            <a:off x="8089900" y="2870200"/>
            <a:ext cx="38101" cy="69851"/>
          </a:xfrm>
          <a:custGeom>
            <a:avLst/>
            <a:gdLst/>
            <a:ahLst/>
            <a:cxnLst/>
            <a:rect l="0" t="0" r="0" b="0"/>
            <a:pathLst>
              <a:path w="38101" h="69851">
                <a:moveTo>
                  <a:pt x="12700" y="12700"/>
                </a:moveTo>
                <a:lnTo>
                  <a:pt x="6350" y="0"/>
                </a:lnTo>
                <a:lnTo>
                  <a:pt x="0" y="12700"/>
                </a:lnTo>
                <a:lnTo>
                  <a:pt x="0" y="44450"/>
                </a:lnTo>
                <a:lnTo>
                  <a:pt x="0" y="63500"/>
                </a:lnTo>
                <a:lnTo>
                  <a:pt x="12700" y="69850"/>
                </a:lnTo>
                <a:lnTo>
                  <a:pt x="25400" y="50800"/>
                </a:lnTo>
                <a:lnTo>
                  <a:pt x="38100" y="25400"/>
                </a:lnTo>
                <a:lnTo>
                  <a:pt x="31750" y="6350"/>
                </a:lnTo>
                <a:lnTo>
                  <a:pt x="254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SMARTINK"/>
          <p:cNvSpPr/>
          <p:nvPr/>
        </p:nvSpPr>
        <p:spPr bwMode="auto">
          <a:xfrm>
            <a:off x="8096250" y="2997200"/>
            <a:ext cx="25401" cy="69851"/>
          </a:xfrm>
          <a:custGeom>
            <a:avLst/>
            <a:gdLst/>
            <a:ahLst/>
            <a:cxnLst/>
            <a:rect l="0" t="0" r="0" b="0"/>
            <a:pathLst>
              <a:path w="25401" h="69851">
                <a:moveTo>
                  <a:pt x="19050" y="44450"/>
                </a:moveTo>
                <a:lnTo>
                  <a:pt x="12700" y="31750"/>
                </a:lnTo>
                <a:lnTo>
                  <a:pt x="0" y="38100"/>
                </a:lnTo>
                <a:lnTo>
                  <a:pt x="0" y="57150"/>
                </a:lnTo>
                <a:lnTo>
                  <a:pt x="6350" y="69850"/>
                </a:lnTo>
                <a:lnTo>
                  <a:pt x="19050" y="63500"/>
                </a:lnTo>
                <a:lnTo>
                  <a:pt x="25400" y="38100"/>
                </a:lnTo>
                <a:lnTo>
                  <a:pt x="25400" y="19050"/>
                </a:lnTo>
                <a:lnTo>
                  <a:pt x="190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52" name="SMARTINK"/>
          <p:cNvSpPr/>
          <p:nvPr/>
        </p:nvSpPr>
        <p:spPr bwMode="auto">
          <a:xfrm>
            <a:off x="8077200" y="3155950"/>
            <a:ext cx="38101" cy="63501"/>
          </a:xfrm>
          <a:custGeom>
            <a:avLst/>
            <a:gdLst/>
            <a:ahLst/>
            <a:cxnLst/>
            <a:rect l="0" t="0" r="0" b="0"/>
            <a:pathLst>
              <a:path w="38101" h="63501">
                <a:moveTo>
                  <a:pt x="19050" y="12700"/>
                </a:moveTo>
                <a:lnTo>
                  <a:pt x="12700" y="0"/>
                </a:lnTo>
                <a:lnTo>
                  <a:pt x="0" y="25400"/>
                </a:lnTo>
                <a:lnTo>
                  <a:pt x="6350" y="50800"/>
                </a:lnTo>
                <a:lnTo>
                  <a:pt x="19050" y="63500"/>
                </a:lnTo>
                <a:lnTo>
                  <a:pt x="31750" y="57150"/>
                </a:lnTo>
                <a:lnTo>
                  <a:pt x="38100" y="38100"/>
                </a:lnTo>
                <a:lnTo>
                  <a:pt x="38100" y="12700"/>
                </a:lnTo>
                <a:lnTo>
                  <a:pt x="317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53" name="SMARTINK"/>
          <p:cNvSpPr/>
          <p:nvPr/>
        </p:nvSpPr>
        <p:spPr bwMode="auto">
          <a:xfrm>
            <a:off x="8089900" y="3251200"/>
            <a:ext cx="12701" cy="50801"/>
          </a:xfrm>
          <a:custGeom>
            <a:avLst/>
            <a:gdLst/>
            <a:ahLst/>
            <a:cxnLst/>
            <a:rect l="0" t="0" r="0" b="0"/>
            <a:pathLst>
              <a:path w="12701" h="50801">
                <a:moveTo>
                  <a:pt x="6350" y="0"/>
                </a:moveTo>
                <a:lnTo>
                  <a:pt x="0" y="19050"/>
                </a:lnTo>
                <a:lnTo>
                  <a:pt x="6350" y="50800"/>
                </a:lnTo>
                <a:lnTo>
                  <a:pt x="12700" y="38100"/>
                </a:lnTo>
                <a:lnTo>
                  <a:pt x="6350" y="254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56" name="SMARTINK"/>
          <p:cNvSpPr/>
          <p:nvPr/>
        </p:nvSpPr>
        <p:spPr bwMode="auto">
          <a:xfrm>
            <a:off x="590550" y="2927350"/>
            <a:ext cx="25401" cy="222251"/>
          </a:xfrm>
          <a:custGeom>
            <a:avLst/>
            <a:gdLst/>
            <a:ahLst/>
            <a:cxnLst/>
            <a:rect l="0" t="0" r="0" b="0"/>
            <a:pathLst>
              <a:path w="25401" h="222251">
                <a:moveTo>
                  <a:pt x="0" y="0"/>
                </a:moveTo>
                <a:lnTo>
                  <a:pt x="0" y="19050"/>
                </a:lnTo>
                <a:lnTo>
                  <a:pt x="0" y="50800"/>
                </a:lnTo>
                <a:lnTo>
                  <a:pt x="0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0" y="158750"/>
                </a:lnTo>
                <a:lnTo>
                  <a:pt x="0" y="184150"/>
                </a:lnTo>
                <a:lnTo>
                  <a:pt x="6350" y="196850"/>
                </a:lnTo>
                <a:lnTo>
                  <a:pt x="25400" y="2222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57" name="SMARTINK"/>
          <p:cNvSpPr/>
          <p:nvPr/>
        </p:nvSpPr>
        <p:spPr bwMode="auto">
          <a:xfrm>
            <a:off x="723900" y="2933700"/>
            <a:ext cx="6351" cy="209551"/>
          </a:xfrm>
          <a:custGeom>
            <a:avLst/>
            <a:gdLst/>
            <a:ahLst/>
            <a:cxnLst/>
            <a:rect l="0" t="0" r="0" b="0"/>
            <a:pathLst>
              <a:path w="6351" h="209551">
                <a:moveTo>
                  <a:pt x="0" y="0"/>
                </a:moveTo>
                <a:lnTo>
                  <a:pt x="0" y="25400"/>
                </a:lnTo>
                <a:lnTo>
                  <a:pt x="0" y="50800"/>
                </a:lnTo>
                <a:lnTo>
                  <a:pt x="6350" y="76200"/>
                </a:lnTo>
                <a:lnTo>
                  <a:pt x="6350" y="101600"/>
                </a:lnTo>
                <a:lnTo>
                  <a:pt x="6350" y="127000"/>
                </a:lnTo>
                <a:lnTo>
                  <a:pt x="6350" y="152400"/>
                </a:lnTo>
                <a:lnTo>
                  <a:pt x="6350" y="184150"/>
                </a:lnTo>
                <a:lnTo>
                  <a:pt x="6350" y="2095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58" name="SMARTINK"/>
          <p:cNvSpPr/>
          <p:nvPr/>
        </p:nvSpPr>
        <p:spPr bwMode="auto">
          <a:xfrm>
            <a:off x="628650" y="3041650"/>
            <a:ext cx="88901" cy="6351"/>
          </a:xfrm>
          <a:custGeom>
            <a:avLst/>
            <a:gdLst/>
            <a:ahLst/>
            <a:cxnLst/>
            <a:rect l="0" t="0" r="0" b="0"/>
            <a:pathLst>
              <a:path w="88901" h="6351">
                <a:moveTo>
                  <a:pt x="0" y="6350"/>
                </a:moveTo>
                <a:lnTo>
                  <a:pt x="19050" y="6350"/>
                </a:lnTo>
                <a:lnTo>
                  <a:pt x="50800" y="0"/>
                </a:lnTo>
                <a:lnTo>
                  <a:pt x="82550" y="0"/>
                </a:lnTo>
                <a:lnTo>
                  <a:pt x="889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59" name="SMARTINK"/>
          <p:cNvSpPr/>
          <p:nvPr/>
        </p:nvSpPr>
        <p:spPr bwMode="auto">
          <a:xfrm>
            <a:off x="838200" y="2933700"/>
            <a:ext cx="196851" cy="171451"/>
          </a:xfrm>
          <a:custGeom>
            <a:avLst/>
            <a:gdLst/>
            <a:ahLst/>
            <a:cxnLst/>
            <a:rect l="0" t="0" r="0" b="0"/>
            <a:pathLst>
              <a:path w="196851" h="171451">
                <a:moveTo>
                  <a:pt x="63500" y="44450"/>
                </a:moveTo>
                <a:lnTo>
                  <a:pt x="76200" y="38100"/>
                </a:lnTo>
                <a:lnTo>
                  <a:pt x="82550" y="25400"/>
                </a:lnTo>
                <a:lnTo>
                  <a:pt x="69850" y="12700"/>
                </a:lnTo>
                <a:lnTo>
                  <a:pt x="57150" y="6350"/>
                </a:lnTo>
                <a:lnTo>
                  <a:pt x="38100" y="6350"/>
                </a:lnTo>
                <a:lnTo>
                  <a:pt x="25400" y="12700"/>
                </a:lnTo>
                <a:lnTo>
                  <a:pt x="12700" y="25400"/>
                </a:lnTo>
                <a:lnTo>
                  <a:pt x="6350" y="38100"/>
                </a:lnTo>
                <a:lnTo>
                  <a:pt x="0" y="69850"/>
                </a:lnTo>
                <a:lnTo>
                  <a:pt x="0" y="88900"/>
                </a:lnTo>
                <a:lnTo>
                  <a:pt x="0" y="114300"/>
                </a:lnTo>
                <a:lnTo>
                  <a:pt x="6350" y="133350"/>
                </a:lnTo>
                <a:lnTo>
                  <a:pt x="19050" y="152400"/>
                </a:lnTo>
                <a:lnTo>
                  <a:pt x="44450" y="165100"/>
                </a:lnTo>
                <a:lnTo>
                  <a:pt x="63500" y="165100"/>
                </a:lnTo>
                <a:lnTo>
                  <a:pt x="76200" y="158750"/>
                </a:lnTo>
                <a:lnTo>
                  <a:pt x="95250" y="146050"/>
                </a:lnTo>
                <a:lnTo>
                  <a:pt x="120650" y="127000"/>
                </a:lnTo>
                <a:lnTo>
                  <a:pt x="139700" y="95250"/>
                </a:lnTo>
                <a:lnTo>
                  <a:pt x="152400" y="63500"/>
                </a:lnTo>
                <a:lnTo>
                  <a:pt x="158750" y="31750"/>
                </a:lnTo>
                <a:lnTo>
                  <a:pt x="158750" y="12700"/>
                </a:lnTo>
                <a:lnTo>
                  <a:pt x="152400" y="0"/>
                </a:lnTo>
                <a:lnTo>
                  <a:pt x="127000" y="12700"/>
                </a:lnTo>
                <a:lnTo>
                  <a:pt x="120650" y="44450"/>
                </a:lnTo>
                <a:lnTo>
                  <a:pt x="120650" y="69850"/>
                </a:lnTo>
                <a:lnTo>
                  <a:pt x="120650" y="95250"/>
                </a:lnTo>
                <a:lnTo>
                  <a:pt x="127000" y="120650"/>
                </a:lnTo>
                <a:lnTo>
                  <a:pt x="133350" y="146050"/>
                </a:lnTo>
                <a:lnTo>
                  <a:pt x="152400" y="165100"/>
                </a:lnTo>
                <a:lnTo>
                  <a:pt x="190500" y="165100"/>
                </a:lnTo>
                <a:lnTo>
                  <a:pt x="196850" y="1714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60" name="SMARTINK"/>
          <p:cNvSpPr/>
          <p:nvPr/>
        </p:nvSpPr>
        <p:spPr bwMode="auto">
          <a:xfrm>
            <a:off x="1574800" y="2901950"/>
            <a:ext cx="6351" cy="228601"/>
          </a:xfrm>
          <a:custGeom>
            <a:avLst/>
            <a:gdLst/>
            <a:ahLst/>
            <a:cxnLst/>
            <a:rect l="0" t="0" r="0" b="0"/>
            <a:pathLst>
              <a:path w="6351" h="228601">
                <a:moveTo>
                  <a:pt x="0" y="0"/>
                </a:moveTo>
                <a:lnTo>
                  <a:pt x="0" y="25400"/>
                </a:lnTo>
                <a:lnTo>
                  <a:pt x="0" y="50800"/>
                </a:lnTo>
                <a:lnTo>
                  <a:pt x="0" y="76200"/>
                </a:lnTo>
                <a:lnTo>
                  <a:pt x="0" y="101600"/>
                </a:lnTo>
                <a:lnTo>
                  <a:pt x="0" y="133350"/>
                </a:lnTo>
                <a:lnTo>
                  <a:pt x="0" y="158750"/>
                </a:lnTo>
                <a:lnTo>
                  <a:pt x="0" y="190500"/>
                </a:lnTo>
                <a:lnTo>
                  <a:pt x="0" y="215900"/>
                </a:lnTo>
                <a:lnTo>
                  <a:pt x="6350" y="2286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61" name="SMARTINK"/>
          <p:cNvSpPr/>
          <p:nvPr/>
        </p:nvSpPr>
        <p:spPr bwMode="auto">
          <a:xfrm>
            <a:off x="1473200" y="3016250"/>
            <a:ext cx="215901" cy="6351"/>
          </a:xfrm>
          <a:custGeom>
            <a:avLst/>
            <a:gdLst/>
            <a:ahLst/>
            <a:cxnLst/>
            <a:rect l="0" t="0" r="0" b="0"/>
            <a:pathLst>
              <a:path w="215901" h="6351">
                <a:moveTo>
                  <a:pt x="0" y="0"/>
                </a:moveTo>
                <a:lnTo>
                  <a:pt x="25400" y="6350"/>
                </a:lnTo>
                <a:lnTo>
                  <a:pt x="50800" y="6350"/>
                </a:lnTo>
                <a:lnTo>
                  <a:pt x="82550" y="6350"/>
                </a:lnTo>
                <a:lnTo>
                  <a:pt x="114300" y="6350"/>
                </a:lnTo>
                <a:lnTo>
                  <a:pt x="146050" y="6350"/>
                </a:lnTo>
                <a:lnTo>
                  <a:pt x="171450" y="6350"/>
                </a:lnTo>
                <a:lnTo>
                  <a:pt x="203200" y="6350"/>
                </a:lnTo>
                <a:lnTo>
                  <a:pt x="21590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62" name="SMARTINK"/>
          <p:cNvSpPr/>
          <p:nvPr/>
        </p:nvSpPr>
        <p:spPr bwMode="auto">
          <a:xfrm>
            <a:off x="2146300" y="2901950"/>
            <a:ext cx="19051" cy="209551"/>
          </a:xfrm>
          <a:custGeom>
            <a:avLst/>
            <a:gdLst/>
            <a:ahLst/>
            <a:cxnLst/>
            <a:rect l="0" t="0" r="0" b="0"/>
            <a:pathLst>
              <a:path w="19051" h="209551">
                <a:moveTo>
                  <a:pt x="12700" y="12700"/>
                </a:moveTo>
                <a:lnTo>
                  <a:pt x="6350" y="0"/>
                </a:lnTo>
                <a:lnTo>
                  <a:pt x="6350" y="25400"/>
                </a:lnTo>
                <a:lnTo>
                  <a:pt x="6350" y="50800"/>
                </a:lnTo>
                <a:lnTo>
                  <a:pt x="6350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0" y="152400"/>
                </a:lnTo>
                <a:lnTo>
                  <a:pt x="0" y="177800"/>
                </a:lnTo>
                <a:lnTo>
                  <a:pt x="6350" y="190500"/>
                </a:lnTo>
                <a:lnTo>
                  <a:pt x="19050" y="2095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63" name="SMARTINK"/>
          <p:cNvSpPr/>
          <p:nvPr/>
        </p:nvSpPr>
        <p:spPr bwMode="auto">
          <a:xfrm>
            <a:off x="2146300" y="2895600"/>
            <a:ext cx="139701" cy="190501"/>
          </a:xfrm>
          <a:custGeom>
            <a:avLst/>
            <a:gdLst/>
            <a:ahLst/>
            <a:cxnLst/>
            <a:rect l="0" t="0" r="0" b="0"/>
            <a:pathLst>
              <a:path w="139701" h="190501">
                <a:moveTo>
                  <a:pt x="0" y="31750"/>
                </a:moveTo>
                <a:lnTo>
                  <a:pt x="0" y="12700"/>
                </a:lnTo>
                <a:lnTo>
                  <a:pt x="19050" y="25400"/>
                </a:lnTo>
                <a:lnTo>
                  <a:pt x="38100" y="50800"/>
                </a:lnTo>
                <a:lnTo>
                  <a:pt x="50800" y="76200"/>
                </a:lnTo>
                <a:lnTo>
                  <a:pt x="63500" y="101600"/>
                </a:lnTo>
                <a:lnTo>
                  <a:pt x="76200" y="127000"/>
                </a:lnTo>
                <a:lnTo>
                  <a:pt x="88900" y="152400"/>
                </a:lnTo>
                <a:lnTo>
                  <a:pt x="107950" y="177800"/>
                </a:lnTo>
                <a:lnTo>
                  <a:pt x="114300" y="190500"/>
                </a:lnTo>
                <a:lnTo>
                  <a:pt x="127000" y="184150"/>
                </a:lnTo>
                <a:lnTo>
                  <a:pt x="127000" y="158750"/>
                </a:lnTo>
                <a:lnTo>
                  <a:pt x="127000" y="127000"/>
                </a:lnTo>
                <a:lnTo>
                  <a:pt x="127000" y="95250"/>
                </a:lnTo>
                <a:lnTo>
                  <a:pt x="127000" y="63500"/>
                </a:lnTo>
                <a:lnTo>
                  <a:pt x="127000" y="38100"/>
                </a:lnTo>
                <a:lnTo>
                  <a:pt x="120650" y="12700"/>
                </a:lnTo>
                <a:lnTo>
                  <a:pt x="127000" y="0"/>
                </a:lnTo>
                <a:lnTo>
                  <a:pt x="1397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64" name="SMARTINK"/>
          <p:cNvSpPr/>
          <p:nvPr/>
        </p:nvSpPr>
        <p:spPr bwMode="auto">
          <a:xfrm>
            <a:off x="2355850" y="2997200"/>
            <a:ext cx="165101" cy="101601"/>
          </a:xfrm>
          <a:custGeom>
            <a:avLst/>
            <a:gdLst/>
            <a:ahLst/>
            <a:cxnLst/>
            <a:rect l="0" t="0" r="0" b="0"/>
            <a:pathLst>
              <a:path w="165101" h="101601">
                <a:moveTo>
                  <a:pt x="76200" y="0"/>
                </a:moveTo>
                <a:lnTo>
                  <a:pt x="50800" y="0"/>
                </a:lnTo>
                <a:lnTo>
                  <a:pt x="31750" y="6350"/>
                </a:lnTo>
                <a:lnTo>
                  <a:pt x="19050" y="19050"/>
                </a:lnTo>
                <a:lnTo>
                  <a:pt x="6350" y="31750"/>
                </a:lnTo>
                <a:lnTo>
                  <a:pt x="0" y="44450"/>
                </a:lnTo>
                <a:lnTo>
                  <a:pt x="6350" y="69850"/>
                </a:lnTo>
                <a:lnTo>
                  <a:pt x="19050" y="82550"/>
                </a:lnTo>
                <a:lnTo>
                  <a:pt x="31750" y="69850"/>
                </a:lnTo>
                <a:lnTo>
                  <a:pt x="50800" y="44450"/>
                </a:lnTo>
                <a:lnTo>
                  <a:pt x="95250" y="69850"/>
                </a:lnTo>
                <a:lnTo>
                  <a:pt x="120650" y="82550"/>
                </a:lnTo>
                <a:lnTo>
                  <a:pt x="152400" y="95250"/>
                </a:lnTo>
                <a:lnTo>
                  <a:pt x="165100" y="1016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65" name="SMARTINK"/>
          <p:cNvSpPr/>
          <p:nvPr/>
        </p:nvSpPr>
        <p:spPr bwMode="auto">
          <a:xfrm>
            <a:off x="2584450" y="2901950"/>
            <a:ext cx="120651" cy="196851"/>
          </a:xfrm>
          <a:custGeom>
            <a:avLst/>
            <a:gdLst/>
            <a:ahLst/>
            <a:cxnLst/>
            <a:rect l="0" t="0" r="0" b="0"/>
            <a:pathLst>
              <a:path w="120651" h="196851">
                <a:moveTo>
                  <a:pt x="82550" y="38100"/>
                </a:moveTo>
                <a:lnTo>
                  <a:pt x="76200" y="19050"/>
                </a:lnTo>
                <a:lnTo>
                  <a:pt x="69850" y="6350"/>
                </a:lnTo>
                <a:lnTo>
                  <a:pt x="57150" y="0"/>
                </a:lnTo>
                <a:lnTo>
                  <a:pt x="44450" y="6350"/>
                </a:lnTo>
                <a:lnTo>
                  <a:pt x="31750" y="19050"/>
                </a:lnTo>
                <a:lnTo>
                  <a:pt x="12700" y="50800"/>
                </a:lnTo>
                <a:lnTo>
                  <a:pt x="6350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6350" y="152400"/>
                </a:lnTo>
                <a:lnTo>
                  <a:pt x="19050" y="171450"/>
                </a:lnTo>
                <a:lnTo>
                  <a:pt x="38100" y="196850"/>
                </a:lnTo>
                <a:lnTo>
                  <a:pt x="57150" y="196850"/>
                </a:lnTo>
                <a:lnTo>
                  <a:pt x="82550" y="196850"/>
                </a:lnTo>
                <a:lnTo>
                  <a:pt x="95250" y="190500"/>
                </a:lnTo>
                <a:lnTo>
                  <a:pt x="107950" y="171450"/>
                </a:lnTo>
                <a:lnTo>
                  <a:pt x="114300" y="152400"/>
                </a:lnTo>
                <a:lnTo>
                  <a:pt x="120650" y="127000"/>
                </a:lnTo>
                <a:lnTo>
                  <a:pt x="120650" y="95250"/>
                </a:lnTo>
                <a:lnTo>
                  <a:pt x="114300" y="63500"/>
                </a:lnTo>
                <a:lnTo>
                  <a:pt x="101600" y="44450"/>
                </a:lnTo>
                <a:lnTo>
                  <a:pt x="88900" y="31750"/>
                </a:lnTo>
                <a:lnTo>
                  <a:pt x="76200" y="190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66" name="SMARTINK"/>
          <p:cNvSpPr/>
          <p:nvPr/>
        </p:nvSpPr>
        <p:spPr bwMode="auto">
          <a:xfrm>
            <a:off x="2806700" y="2908300"/>
            <a:ext cx="6351" cy="209551"/>
          </a:xfrm>
          <a:custGeom>
            <a:avLst/>
            <a:gdLst/>
            <a:ahLst/>
            <a:cxnLst/>
            <a:rect l="0" t="0" r="0" b="0"/>
            <a:pathLst>
              <a:path w="6351" h="209551">
                <a:moveTo>
                  <a:pt x="0" y="0"/>
                </a:moveTo>
                <a:lnTo>
                  <a:pt x="0" y="25400"/>
                </a:lnTo>
                <a:lnTo>
                  <a:pt x="6350" y="50800"/>
                </a:lnTo>
                <a:lnTo>
                  <a:pt x="6350" y="76200"/>
                </a:lnTo>
                <a:lnTo>
                  <a:pt x="6350" y="107950"/>
                </a:lnTo>
                <a:lnTo>
                  <a:pt x="6350" y="139700"/>
                </a:lnTo>
                <a:lnTo>
                  <a:pt x="0" y="165100"/>
                </a:lnTo>
                <a:lnTo>
                  <a:pt x="0" y="190500"/>
                </a:lnTo>
                <a:lnTo>
                  <a:pt x="0" y="2095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67" name="SMARTINK"/>
          <p:cNvSpPr/>
          <p:nvPr/>
        </p:nvSpPr>
        <p:spPr bwMode="auto">
          <a:xfrm>
            <a:off x="2889250" y="2882900"/>
            <a:ext cx="12701" cy="228601"/>
          </a:xfrm>
          <a:custGeom>
            <a:avLst/>
            <a:gdLst/>
            <a:ahLst/>
            <a:cxnLst/>
            <a:rect l="0" t="0" r="0" b="0"/>
            <a:pathLst>
              <a:path w="12701" h="228601">
                <a:moveTo>
                  <a:pt x="12700" y="0"/>
                </a:moveTo>
                <a:lnTo>
                  <a:pt x="6350" y="25400"/>
                </a:lnTo>
                <a:lnTo>
                  <a:pt x="6350" y="50800"/>
                </a:lnTo>
                <a:lnTo>
                  <a:pt x="6350" y="76200"/>
                </a:lnTo>
                <a:lnTo>
                  <a:pt x="6350" y="107950"/>
                </a:lnTo>
                <a:lnTo>
                  <a:pt x="6350" y="139700"/>
                </a:lnTo>
                <a:lnTo>
                  <a:pt x="6350" y="158750"/>
                </a:lnTo>
                <a:lnTo>
                  <a:pt x="6350" y="190500"/>
                </a:lnTo>
                <a:lnTo>
                  <a:pt x="6350" y="209550"/>
                </a:lnTo>
                <a:lnTo>
                  <a:pt x="0" y="2286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68" name="SMARTINK"/>
          <p:cNvSpPr/>
          <p:nvPr/>
        </p:nvSpPr>
        <p:spPr bwMode="auto">
          <a:xfrm>
            <a:off x="2787650" y="3035300"/>
            <a:ext cx="107951" cy="19051"/>
          </a:xfrm>
          <a:custGeom>
            <a:avLst/>
            <a:gdLst/>
            <a:ahLst/>
            <a:cxnLst/>
            <a:rect l="0" t="0" r="0" b="0"/>
            <a:pathLst>
              <a:path w="107951" h="19051">
                <a:moveTo>
                  <a:pt x="0" y="19050"/>
                </a:moveTo>
                <a:lnTo>
                  <a:pt x="25400" y="12700"/>
                </a:lnTo>
                <a:lnTo>
                  <a:pt x="44450" y="12700"/>
                </a:lnTo>
                <a:lnTo>
                  <a:pt x="76200" y="6350"/>
                </a:lnTo>
                <a:lnTo>
                  <a:pt x="1079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69" name="SMARTINK"/>
          <p:cNvSpPr/>
          <p:nvPr/>
        </p:nvSpPr>
        <p:spPr bwMode="auto">
          <a:xfrm>
            <a:off x="3314700" y="3009900"/>
            <a:ext cx="495301" cy="6351"/>
          </a:xfrm>
          <a:custGeom>
            <a:avLst/>
            <a:gdLst/>
            <a:ahLst/>
            <a:cxnLst/>
            <a:rect l="0" t="0" r="0" b="0"/>
            <a:pathLst>
              <a:path w="495301" h="6351">
                <a:moveTo>
                  <a:pt x="0" y="0"/>
                </a:moveTo>
                <a:lnTo>
                  <a:pt x="44450" y="0"/>
                </a:lnTo>
                <a:lnTo>
                  <a:pt x="63500" y="0"/>
                </a:lnTo>
                <a:lnTo>
                  <a:pt x="88900" y="0"/>
                </a:lnTo>
                <a:lnTo>
                  <a:pt x="107950" y="0"/>
                </a:lnTo>
                <a:lnTo>
                  <a:pt x="133350" y="0"/>
                </a:lnTo>
                <a:lnTo>
                  <a:pt x="158750" y="0"/>
                </a:lnTo>
                <a:lnTo>
                  <a:pt x="190500" y="0"/>
                </a:lnTo>
                <a:lnTo>
                  <a:pt x="215900" y="0"/>
                </a:lnTo>
                <a:lnTo>
                  <a:pt x="247650" y="0"/>
                </a:lnTo>
                <a:lnTo>
                  <a:pt x="279400" y="6350"/>
                </a:lnTo>
                <a:lnTo>
                  <a:pt x="304800" y="6350"/>
                </a:lnTo>
                <a:lnTo>
                  <a:pt x="336550" y="6350"/>
                </a:lnTo>
                <a:lnTo>
                  <a:pt x="361950" y="6350"/>
                </a:lnTo>
                <a:lnTo>
                  <a:pt x="387350" y="6350"/>
                </a:lnTo>
                <a:lnTo>
                  <a:pt x="412750" y="6350"/>
                </a:lnTo>
                <a:lnTo>
                  <a:pt x="431800" y="6350"/>
                </a:lnTo>
                <a:lnTo>
                  <a:pt x="463550" y="6350"/>
                </a:lnTo>
                <a:lnTo>
                  <a:pt x="476250" y="0"/>
                </a:lnTo>
                <a:lnTo>
                  <a:pt x="4953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70" name="SMARTINK"/>
          <p:cNvSpPr/>
          <p:nvPr/>
        </p:nvSpPr>
        <p:spPr bwMode="auto">
          <a:xfrm>
            <a:off x="3594100" y="2901950"/>
            <a:ext cx="234951" cy="215901"/>
          </a:xfrm>
          <a:custGeom>
            <a:avLst/>
            <a:gdLst/>
            <a:ahLst/>
            <a:cxnLst/>
            <a:rect l="0" t="0" r="0" b="0"/>
            <a:pathLst>
              <a:path w="234951" h="215901">
                <a:moveTo>
                  <a:pt x="0" y="6350"/>
                </a:moveTo>
                <a:lnTo>
                  <a:pt x="31750" y="0"/>
                </a:lnTo>
                <a:lnTo>
                  <a:pt x="63500" y="6350"/>
                </a:lnTo>
                <a:lnTo>
                  <a:pt x="82550" y="12700"/>
                </a:lnTo>
                <a:lnTo>
                  <a:pt x="101600" y="19050"/>
                </a:lnTo>
                <a:lnTo>
                  <a:pt x="120650" y="19050"/>
                </a:lnTo>
                <a:lnTo>
                  <a:pt x="139700" y="25400"/>
                </a:lnTo>
                <a:lnTo>
                  <a:pt x="152400" y="31750"/>
                </a:lnTo>
                <a:lnTo>
                  <a:pt x="171450" y="31750"/>
                </a:lnTo>
                <a:lnTo>
                  <a:pt x="196850" y="44450"/>
                </a:lnTo>
                <a:lnTo>
                  <a:pt x="228600" y="57150"/>
                </a:lnTo>
                <a:lnTo>
                  <a:pt x="234950" y="69850"/>
                </a:lnTo>
                <a:lnTo>
                  <a:pt x="222250" y="107950"/>
                </a:lnTo>
                <a:lnTo>
                  <a:pt x="196850" y="133350"/>
                </a:lnTo>
                <a:lnTo>
                  <a:pt x="171450" y="152400"/>
                </a:lnTo>
                <a:lnTo>
                  <a:pt x="146050" y="165100"/>
                </a:lnTo>
                <a:lnTo>
                  <a:pt x="120650" y="184150"/>
                </a:lnTo>
                <a:lnTo>
                  <a:pt x="88900" y="203200"/>
                </a:lnTo>
                <a:lnTo>
                  <a:pt x="69850" y="215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71" name="SMARTINK"/>
          <p:cNvSpPr/>
          <p:nvPr/>
        </p:nvSpPr>
        <p:spPr bwMode="auto">
          <a:xfrm>
            <a:off x="4235450" y="2863850"/>
            <a:ext cx="25401" cy="228601"/>
          </a:xfrm>
          <a:custGeom>
            <a:avLst/>
            <a:gdLst/>
            <a:ahLst/>
            <a:cxnLst/>
            <a:rect l="0" t="0" r="0" b="0"/>
            <a:pathLst>
              <a:path w="25401" h="228601">
                <a:moveTo>
                  <a:pt x="0" y="0"/>
                </a:moveTo>
                <a:lnTo>
                  <a:pt x="6350" y="25400"/>
                </a:lnTo>
                <a:lnTo>
                  <a:pt x="12700" y="44450"/>
                </a:lnTo>
                <a:lnTo>
                  <a:pt x="12700" y="69850"/>
                </a:lnTo>
                <a:lnTo>
                  <a:pt x="12700" y="95250"/>
                </a:lnTo>
                <a:lnTo>
                  <a:pt x="12700" y="127000"/>
                </a:lnTo>
                <a:lnTo>
                  <a:pt x="6350" y="152400"/>
                </a:lnTo>
                <a:lnTo>
                  <a:pt x="6350" y="171450"/>
                </a:lnTo>
                <a:lnTo>
                  <a:pt x="6350" y="203200"/>
                </a:lnTo>
                <a:lnTo>
                  <a:pt x="12700" y="222250"/>
                </a:lnTo>
                <a:lnTo>
                  <a:pt x="25400" y="2286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72" name="SMARTINK"/>
          <p:cNvSpPr/>
          <p:nvPr/>
        </p:nvSpPr>
        <p:spPr bwMode="auto">
          <a:xfrm>
            <a:off x="4222750" y="2870200"/>
            <a:ext cx="196851" cy="190501"/>
          </a:xfrm>
          <a:custGeom>
            <a:avLst/>
            <a:gdLst/>
            <a:ahLst/>
            <a:cxnLst/>
            <a:rect l="0" t="0" r="0" b="0"/>
            <a:pathLst>
              <a:path w="196851" h="190501">
                <a:moveTo>
                  <a:pt x="6350" y="12700"/>
                </a:moveTo>
                <a:lnTo>
                  <a:pt x="0" y="0"/>
                </a:lnTo>
                <a:lnTo>
                  <a:pt x="12700" y="6350"/>
                </a:lnTo>
                <a:lnTo>
                  <a:pt x="38100" y="19050"/>
                </a:lnTo>
                <a:lnTo>
                  <a:pt x="57150" y="44450"/>
                </a:lnTo>
                <a:lnTo>
                  <a:pt x="76200" y="69850"/>
                </a:lnTo>
                <a:lnTo>
                  <a:pt x="95250" y="101600"/>
                </a:lnTo>
                <a:lnTo>
                  <a:pt x="114300" y="127000"/>
                </a:lnTo>
                <a:lnTo>
                  <a:pt x="133350" y="152400"/>
                </a:lnTo>
                <a:lnTo>
                  <a:pt x="152400" y="184150"/>
                </a:lnTo>
                <a:lnTo>
                  <a:pt x="165100" y="190500"/>
                </a:lnTo>
                <a:lnTo>
                  <a:pt x="177800" y="165100"/>
                </a:lnTo>
                <a:lnTo>
                  <a:pt x="177800" y="139700"/>
                </a:lnTo>
                <a:lnTo>
                  <a:pt x="177800" y="107950"/>
                </a:lnTo>
                <a:lnTo>
                  <a:pt x="177800" y="76200"/>
                </a:lnTo>
                <a:lnTo>
                  <a:pt x="177800" y="50800"/>
                </a:lnTo>
                <a:lnTo>
                  <a:pt x="177800" y="19050"/>
                </a:lnTo>
                <a:lnTo>
                  <a:pt x="196850" y="254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73" name="SMARTINK"/>
          <p:cNvSpPr/>
          <p:nvPr/>
        </p:nvSpPr>
        <p:spPr bwMode="auto">
          <a:xfrm>
            <a:off x="4457700" y="2971800"/>
            <a:ext cx="146051" cy="88901"/>
          </a:xfrm>
          <a:custGeom>
            <a:avLst/>
            <a:gdLst/>
            <a:ahLst/>
            <a:cxnLst/>
            <a:rect l="0" t="0" r="0" b="0"/>
            <a:pathLst>
              <a:path w="146051" h="88901">
                <a:moveTo>
                  <a:pt x="63500" y="0"/>
                </a:moveTo>
                <a:lnTo>
                  <a:pt x="38100" y="0"/>
                </a:lnTo>
                <a:lnTo>
                  <a:pt x="12700" y="12700"/>
                </a:lnTo>
                <a:lnTo>
                  <a:pt x="6350" y="25400"/>
                </a:lnTo>
                <a:lnTo>
                  <a:pt x="0" y="50800"/>
                </a:lnTo>
                <a:lnTo>
                  <a:pt x="6350" y="63500"/>
                </a:lnTo>
                <a:lnTo>
                  <a:pt x="19050" y="69850"/>
                </a:lnTo>
                <a:lnTo>
                  <a:pt x="38100" y="57150"/>
                </a:lnTo>
                <a:lnTo>
                  <a:pt x="50800" y="38100"/>
                </a:lnTo>
                <a:lnTo>
                  <a:pt x="82550" y="63500"/>
                </a:lnTo>
                <a:lnTo>
                  <a:pt x="95250" y="76200"/>
                </a:lnTo>
                <a:lnTo>
                  <a:pt x="107950" y="82550"/>
                </a:lnTo>
                <a:lnTo>
                  <a:pt x="133350" y="82550"/>
                </a:lnTo>
                <a:lnTo>
                  <a:pt x="146050" y="88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74" name="SMARTINK"/>
          <p:cNvSpPr/>
          <p:nvPr/>
        </p:nvSpPr>
        <p:spPr bwMode="auto">
          <a:xfrm>
            <a:off x="4705350" y="2844800"/>
            <a:ext cx="247651" cy="209551"/>
          </a:xfrm>
          <a:custGeom>
            <a:avLst/>
            <a:gdLst/>
            <a:ahLst/>
            <a:cxnLst/>
            <a:rect l="0" t="0" r="0" b="0"/>
            <a:pathLst>
              <a:path w="247651" h="209551">
                <a:moveTo>
                  <a:pt x="63500" y="38100"/>
                </a:moveTo>
                <a:lnTo>
                  <a:pt x="76200" y="25400"/>
                </a:lnTo>
                <a:lnTo>
                  <a:pt x="63500" y="6350"/>
                </a:lnTo>
                <a:lnTo>
                  <a:pt x="50800" y="0"/>
                </a:lnTo>
                <a:lnTo>
                  <a:pt x="38100" y="6350"/>
                </a:lnTo>
                <a:lnTo>
                  <a:pt x="19050" y="31750"/>
                </a:lnTo>
                <a:lnTo>
                  <a:pt x="12700" y="50800"/>
                </a:lnTo>
                <a:lnTo>
                  <a:pt x="6350" y="76200"/>
                </a:lnTo>
                <a:lnTo>
                  <a:pt x="0" y="101600"/>
                </a:lnTo>
                <a:lnTo>
                  <a:pt x="6350" y="127000"/>
                </a:lnTo>
                <a:lnTo>
                  <a:pt x="12700" y="152400"/>
                </a:lnTo>
                <a:lnTo>
                  <a:pt x="19050" y="177800"/>
                </a:lnTo>
                <a:lnTo>
                  <a:pt x="31750" y="190500"/>
                </a:lnTo>
                <a:lnTo>
                  <a:pt x="57150" y="209550"/>
                </a:lnTo>
                <a:lnTo>
                  <a:pt x="76200" y="209550"/>
                </a:lnTo>
                <a:lnTo>
                  <a:pt x="95250" y="203200"/>
                </a:lnTo>
                <a:lnTo>
                  <a:pt x="120650" y="190500"/>
                </a:lnTo>
                <a:lnTo>
                  <a:pt x="139700" y="171450"/>
                </a:lnTo>
                <a:lnTo>
                  <a:pt x="158750" y="139700"/>
                </a:lnTo>
                <a:lnTo>
                  <a:pt x="165100" y="120650"/>
                </a:lnTo>
                <a:lnTo>
                  <a:pt x="171450" y="101600"/>
                </a:lnTo>
                <a:lnTo>
                  <a:pt x="171450" y="82550"/>
                </a:lnTo>
                <a:lnTo>
                  <a:pt x="177800" y="57150"/>
                </a:lnTo>
                <a:lnTo>
                  <a:pt x="171450" y="31750"/>
                </a:lnTo>
                <a:lnTo>
                  <a:pt x="165100" y="19050"/>
                </a:lnTo>
                <a:lnTo>
                  <a:pt x="146050" y="25400"/>
                </a:lnTo>
                <a:lnTo>
                  <a:pt x="139700" y="50800"/>
                </a:lnTo>
                <a:lnTo>
                  <a:pt x="133350" y="76200"/>
                </a:lnTo>
                <a:lnTo>
                  <a:pt x="139700" y="107950"/>
                </a:lnTo>
                <a:lnTo>
                  <a:pt x="146050" y="139700"/>
                </a:lnTo>
                <a:lnTo>
                  <a:pt x="152400" y="165100"/>
                </a:lnTo>
                <a:lnTo>
                  <a:pt x="171450" y="190500"/>
                </a:lnTo>
                <a:lnTo>
                  <a:pt x="184150" y="203200"/>
                </a:lnTo>
                <a:lnTo>
                  <a:pt x="196850" y="209550"/>
                </a:lnTo>
                <a:lnTo>
                  <a:pt x="222250" y="209550"/>
                </a:lnTo>
                <a:lnTo>
                  <a:pt x="247650" y="2032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76" name="SMARTINK"/>
          <p:cNvSpPr/>
          <p:nvPr/>
        </p:nvSpPr>
        <p:spPr bwMode="auto">
          <a:xfrm>
            <a:off x="5384800" y="2806700"/>
            <a:ext cx="25401" cy="241301"/>
          </a:xfrm>
          <a:custGeom>
            <a:avLst/>
            <a:gdLst/>
            <a:ahLst/>
            <a:cxnLst/>
            <a:rect l="0" t="0" r="0" b="0"/>
            <a:pathLst>
              <a:path w="25401" h="241301">
                <a:moveTo>
                  <a:pt x="0" y="0"/>
                </a:moveTo>
                <a:lnTo>
                  <a:pt x="6350" y="25400"/>
                </a:lnTo>
                <a:lnTo>
                  <a:pt x="6350" y="50800"/>
                </a:lnTo>
                <a:lnTo>
                  <a:pt x="6350" y="82550"/>
                </a:lnTo>
                <a:lnTo>
                  <a:pt x="6350" y="101600"/>
                </a:lnTo>
                <a:lnTo>
                  <a:pt x="6350" y="133350"/>
                </a:lnTo>
                <a:lnTo>
                  <a:pt x="12700" y="158750"/>
                </a:lnTo>
                <a:lnTo>
                  <a:pt x="12700" y="184150"/>
                </a:lnTo>
                <a:lnTo>
                  <a:pt x="19050" y="215900"/>
                </a:lnTo>
                <a:lnTo>
                  <a:pt x="25400" y="2413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77" name="SMARTINK"/>
          <p:cNvSpPr/>
          <p:nvPr/>
        </p:nvSpPr>
        <p:spPr bwMode="auto">
          <a:xfrm>
            <a:off x="5302250" y="2933700"/>
            <a:ext cx="215901" cy="6351"/>
          </a:xfrm>
          <a:custGeom>
            <a:avLst/>
            <a:gdLst/>
            <a:ahLst/>
            <a:cxnLst/>
            <a:rect l="0" t="0" r="0" b="0"/>
            <a:pathLst>
              <a:path w="215901" h="6351">
                <a:moveTo>
                  <a:pt x="0" y="6350"/>
                </a:moveTo>
                <a:lnTo>
                  <a:pt x="19050" y="6350"/>
                </a:lnTo>
                <a:lnTo>
                  <a:pt x="44450" y="6350"/>
                </a:lnTo>
                <a:lnTo>
                  <a:pt x="69850" y="6350"/>
                </a:lnTo>
                <a:lnTo>
                  <a:pt x="88900" y="6350"/>
                </a:lnTo>
                <a:lnTo>
                  <a:pt x="107950" y="6350"/>
                </a:lnTo>
                <a:lnTo>
                  <a:pt x="139700" y="0"/>
                </a:lnTo>
                <a:lnTo>
                  <a:pt x="165100" y="0"/>
                </a:lnTo>
                <a:lnTo>
                  <a:pt x="196850" y="0"/>
                </a:lnTo>
                <a:lnTo>
                  <a:pt x="2159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78" name="SMARTINK"/>
          <p:cNvSpPr/>
          <p:nvPr/>
        </p:nvSpPr>
        <p:spPr bwMode="auto">
          <a:xfrm>
            <a:off x="5924550" y="2813050"/>
            <a:ext cx="38101" cy="222251"/>
          </a:xfrm>
          <a:custGeom>
            <a:avLst/>
            <a:gdLst/>
            <a:ahLst/>
            <a:cxnLst/>
            <a:rect l="0" t="0" r="0" b="0"/>
            <a:pathLst>
              <a:path w="38101" h="222251">
                <a:moveTo>
                  <a:pt x="6350" y="0"/>
                </a:moveTo>
                <a:lnTo>
                  <a:pt x="0" y="25400"/>
                </a:lnTo>
                <a:lnTo>
                  <a:pt x="0" y="50800"/>
                </a:lnTo>
                <a:lnTo>
                  <a:pt x="0" y="82550"/>
                </a:lnTo>
                <a:lnTo>
                  <a:pt x="0" y="107950"/>
                </a:lnTo>
                <a:lnTo>
                  <a:pt x="0" y="133350"/>
                </a:lnTo>
                <a:lnTo>
                  <a:pt x="0" y="158750"/>
                </a:lnTo>
                <a:lnTo>
                  <a:pt x="0" y="190500"/>
                </a:lnTo>
                <a:lnTo>
                  <a:pt x="6350" y="203200"/>
                </a:lnTo>
                <a:lnTo>
                  <a:pt x="38100" y="2222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79" name="SMARTINK"/>
          <p:cNvSpPr/>
          <p:nvPr/>
        </p:nvSpPr>
        <p:spPr bwMode="auto">
          <a:xfrm>
            <a:off x="6032500" y="2806700"/>
            <a:ext cx="12701" cy="247651"/>
          </a:xfrm>
          <a:custGeom>
            <a:avLst/>
            <a:gdLst/>
            <a:ahLst/>
            <a:cxnLst/>
            <a:rect l="0" t="0" r="0" b="0"/>
            <a:pathLst>
              <a:path w="12701" h="247651">
                <a:moveTo>
                  <a:pt x="12700" y="0"/>
                </a:moveTo>
                <a:lnTo>
                  <a:pt x="6350" y="25400"/>
                </a:lnTo>
                <a:lnTo>
                  <a:pt x="6350" y="50800"/>
                </a:lnTo>
                <a:lnTo>
                  <a:pt x="6350" y="76200"/>
                </a:lnTo>
                <a:lnTo>
                  <a:pt x="6350" y="107950"/>
                </a:lnTo>
                <a:lnTo>
                  <a:pt x="6350" y="127000"/>
                </a:lnTo>
                <a:lnTo>
                  <a:pt x="6350" y="158750"/>
                </a:lnTo>
                <a:lnTo>
                  <a:pt x="6350" y="184150"/>
                </a:lnTo>
                <a:lnTo>
                  <a:pt x="6350" y="209550"/>
                </a:lnTo>
                <a:lnTo>
                  <a:pt x="0" y="241300"/>
                </a:lnTo>
                <a:lnTo>
                  <a:pt x="0" y="2476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80" name="SMARTINK"/>
          <p:cNvSpPr/>
          <p:nvPr/>
        </p:nvSpPr>
        <p:spPr bwMode="auto">
          <a:xfrm>
            <a:off x="5892800" y="2946400"/>
            <a:ext cx="177801" cy="12701"/>
          </a:xfrm>
          <a:custGeom>
            <a:avLst/>
            <a:gdLst/>
            <a:ahLst/>
            <a:cxnLst/>
            <a:rect l="0" t="0" r="0" b="0"/>
            <a:pathLst>
              <a:path w="177801" h="12701">
                <a:moveTo>
                  <a:pt x="12700" y="12700"/>
                </a:moveTo>
                <a:lnTo>
                  <a:pt x="0" y="0"/>
                </a:lnTo>
                <a:lnTo>
                  <a:pt x="25400" y="0"/>
                </a:lnTo>
                <a:lnTo>
                  <a:pt x="57150" y="0"/>
                </a:lnTo>
                <a:lnTo>
                  <a:pt x="101600" y="0"/>
                </a:lnTo>
                <a:lnTo>
                  <a:pt x="133350" y="0"/>
                </a:lnTo>
                <a:lnTo>
                  <a:pt x="158750" y="0"/>
                </a:lnTo>
                <a:lnTo>
                  <a:pt x="1778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81" name="SMARTINK"/>
          <p:cNvSpPr/>
          <p:nvPr/>
        </p:nvSpPr>
        <p:spPr bwMode="auto">
          <a:xfrm>
            <a:off x="6102350" y="3022600"/>
            <a:ext cx="127001" cy="107951"/>
          </a:xfrm>
          <a:custGeom>
            <a:avLst/>
            <a:gdLst/>
            <a:ahLst/>
            <a:cxnLst/>
            <a:rect l="0" t="0" r="0" b="0"/>
            <a:pathLst>
              <a:path w="127001" h="107951">
                <a:moveTo>
                  <a:pt x="12700" y="0"/>
                </a:moveTo>
                <a:lnTo>
                  <a:pt x="44450" y="6350"/>
                </a:lnTo>
                <a:lnTo>
                  <a:pt x="57150" y="25400"/>
                </a:lnTo>
                <a:lnTo>
                  <a:pt x="57150" y="44450"/>
                </a:lnTo>
                <a:lnTo>
                  <a:pt x="50800" y="57150"/>
                </a:lnTo>
                <a:lnTo>
                  <a:pt x="25400" y="76200"/>
                </a:lnTo>
                <a:lnTo>
                  <a:pt x="0" y="95250"/>
                </a:lnTo>
                <a:lnTo>
                  <a:pt x="6350" y="107950"/>
                </a:lnTo>
                <a:lnTo>
                  <a:pt x="38100" y="101600"/>
                </a:lnTo>
                <a:lnTo>
                  <a:pt x="57150" y="101600"/>
                </a:lnTo>
                <a:lnTo>
                  <a:pt x="88900" y="101600"/>
                </a:lnTo>
                <a:lnTo>
                  <a:pt x="120650" y="101600"/>
                </a:lnTo>
                <a:lnTo>
                  <a:pt x="127000" y="1016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82" name="SMARTINK"/>
          <p:cNvSpPr/>
          <p:nvPr/>
        </p:nvSpPr>
        <p:spPr bwMode="auto">
          <a:xfrm>
            <a:off x="6235700" y="2838450"/>
            <a:ext cx="165101" cy="196851"/>
          </a:xfrm>
          <a:custGeom>
            <a:avLst/>
            <a:gdLst/>
            <a:ahLst/>
            <a:cxnLst/>
            <a:rect l="0" t="0" r="0" b="0"/>
            <a:pathLst>
              <a:path w="165101" h="196851">
                <a:moveTo>
                  <a:pt x="120650" y="19050"/>
                </a:moveTo>
                <a:lnTo>
                  <a:pt x="101600" y="6350"/>
                </a:lnTo>
                <a:lnTo>
                  <a:pt x="88900" y="0"/>
                </a:lnTo>
                <a:lnTo>
                  <a:pt x="63500" y="6350"/>
                </a:lnTo>
                <a:lnTo>
                  <a:pt x="44450" y="19050"/>
                </a:lnTo>
                <a:lnTo>
                  <a:pt x="25400" y="38100"/>
                </a:lnTo>
                <a:lnTo>
                  <a:pt x="12700" y="63500"/>
                </a:lnTo>
                <a:lnTo>
                  <a:pt x="6350" y="88900"/>
                </a:lnTo>
                <a:lnTo>
                  <a:pt x="0" y="120650"/>
                </a:lnTo>
                <a:lnTo>
                  <a:pt x="0" y="146050"/>
                </a:lnTo>
                <a:lnTo>
                  <a:pt x="6350" y="165100"/>
                </a:lnTo>
                <a:lnTo>
                  <a:pt x="19050" y="184150"/>
                </a:lnTo>
                <a:lnTo>
                  <a:pt x="31750" y="196850"/>
                </a:lnTo>
                <a:lnTo>
                  <a:pt x="63500" y="196850"/>
                </a:lnTo>
                <a:lnTo>
                  <a:pt x="88900" y="190500"/>
                </a:lnTo>
                <a:lnTo>
                  <a:pt x="114300" y="184150"/>
                </a:lnTo>
                <a:lnTo>
                  <a:pt x="139700" y="152400"/>
                </a:lnTo>
                <a:lnTo>
                  <a:pt x="158750" y="127000"/>
                </a:lnTo>
                <a:lnTo>
                  <a:pt x="165100" y="101600"/>
                </a:lnTo>
                <a:lnTo>
                  <a:pt x="165100" y="76200"/>
                </a:lnTo>
                <a:lnTo>
                  <a:pt x="165100" y="50800"/>
                </a:lnTo>
                <a:lnTo>
                  <a:pt x="146050" y="25400"/>
                </a:lnTo>
                <a:lnTo>
                  <a:pt x="13335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83" name="SMARTINK"/>
          <p:cNvSpPr/>
          <p:nvPr/>
        </p:nvSpPr>
        <p:spPr bwMode="auto">
          <a:xfrm>
            <a:off x="1085850" y="2908300"/>
            <a:ext cx="57151" cy="190501"/>
          </a:xfrm>
          <a:custGeom>
            <a:avLst/>
            <a:gdLst/>
            <a:ahLst/>
            <a:cxnLst/>
            <a:rect l="0" t="0" r="0" b="0"/>
            <a:pathLst>
              <a:path w="57151" h="190501">
                <a:moveTo>
                  <a:pt x="57150" y="0"/>
                </a:moveTo>
                <a:lnTo>
                  <a:pt x="38100" y="19050"/>
                </a:lnTo>
                <a:lnTo>
                  <a:pt x="19050" y="50800"/>
                </a:lnTo>
                <a:lnTo>
                  <a:pt x="12700" y="76200"/>
                </a:lnTo>
                <a:lnTo>
                  <a:pt x="6350" y="101600"/>
                </a:lnTo>
                <a:lnTo>
                  <a:pt x="0" y="120650"/>
                </a:lnTo>
                <a:lnTo>
                  <a:pt x="0" y="152400"/>
                </a:lnTo>
                <a:lnTo>
                  <a:pt x="6350" y="165100"/>
                </a:lnTo>
                <a:lnTo>
                  <a:pt x="31750" y="1905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84" name="SMARTINK"/>
          <p:cNvSpPr/>
          <p:nvPr/>
        </p:nvSpPr>
        <p:spPr bwMode="auto">
          <a:xfrm>
            <a:off x="1149350" y="3016250"/>
            <a:ext cx="177801" cy="114301"/>
          </a:xfrm>
          <a:custGeom>
            <a:avLst/>
            <a:gdLst/>
            <a:ahLst/>
            <a:cxnLst/>
            <a:rect l="0" t="0" r="0" b="0"/>
            <a:pathLst>
              <a:path w="177801" h="114301">
                <a:moveTo>
                  <a:pt x="44450" y="6350"/>
                </a:moveTo>
                <a:lnTo>
                  <a:pt x="19050" y="6350"/>
                </a:lnTo>
                <a:lnTo>
                  <a:pt x="6350" y="12700"/>
                </a:lnTo>
                <a:lnTo>
                  <a:pt x="0" y="25400"/>
                </a:lnTo>
                <a:lnTo>
                  <a:pt x="0" y="44450"/>
                </a:lnTo>
                <a:lnTo>
                  <a:pt x="19050" y="44450"/>
                </a:lnTo>
                <a:lnTo>
                  <a:pt x="25400" y="31750"/>
                </a:lnTo>
                <a:lnTo>
                  <a:pt x="38100" y="25400"/>
                </a:lnTo>
                <a:lnTo>
                  <a:pt x="44450" y="38100"/>
                </a:lnTo>
                <a:lnTo>
                  <a:pt x="63500" y="38100"/>
                </a:lnTo>
                <a:lnTo>
                  <a:pt x="88900" y="31750"/>
                </a:lnTo>
                <a:lnTo>
                  <a:pt x="101600" y="19050"/>
                </a:lnTo>
                <a:lnTo>
                  <a:pt x="95250" y="0"/>
                </a:lnTo>
                <a:lnTo>
                  <a:pt x="82550" y="6350"/>
                </a:lnTo>
                <a:lnTo>
                  <a:pt x="76200" y="25400"/>
                </a:lnTo>
                <a:lnTo>
                  <a:pt x="82550" y="38100"/>
                </a:lnTo>
                <a:lnTo>
                  <a:pt x="95250" y="31750"/>
                </a:lnTo>
                <a:lnTo>
                  <a:pt x="107950" y="19050"/>
                </a:lnTo>
                <a:lnTo>
                  <a:pt x="107950" y="50800"/>
                </a:lnTo>
                <a:lnTo>
                  <a:pt x="101600" y="76200"/>
                </a:lnTo>
                <a:lnTo>
                  <a:pt x="101600" y="95250"/>
                </a:lnTo>
                <a:lnTo>
                  <a:pt x="101600" y="114300"/>
                </a:lnTo>
                <a:lnTo>
                  <a:pt x="120650" y="101600"/>
                </a:lnTo>
                <a:lnTo>
                  <a:pt x="146050" y="76200"/>
                </a:lnTo>
                <a:lnTo>
                  <a:pt x="171450" y="44450"/>
                </a:lnTo>
                <a:lnTo>
                  <a:pt x="177800" y="444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85" name="SMARTINK"/>
          <p:cNvSpPr/>
          <p:nvPr/>
        </p:nvSpPr>
        <p:spPr bwMode="auto">
          <a:xfrm>
            <a:off x="1333500" y="2889250"/>
            <a:ext cx="57151" cy="228601"/>
          </a:xfrm>
          <a:custGeom>
            <a:avLst/>
            <a:gdLst/>
            <a:ahLst/>
            <a:cxnLst/>
            <a:rect l="0" t="0" r="0" b="0"/>
            <a:pathLst>
              <a:path w="57151" h="228601">
                <a:moveTo>
                  <a:pt x="0" y="0"/>
                </a:moveTo>
                <a:lnTo>
                  <a:pt x="25400" y="25400"/>
                </a:lnTo>
                <a:lnTo>
                  <a:pt x="38100" y="44450"/>
                </a:lnTo>
                <a:lnTo>
                  <a:pt x="44450" y="69850"/>
                </a:lnTo>
                <a:lnTo>
                  <a:pt x="50800" y="95250"/>
                </a:lnTo>
                <a:lnTo>
                  <a:pt x="57150" y="120650"/>
                </a:lnTo>
                <a:lnTo>
                  <a:pt x="50800" y="146050"/>
                </a:lnTo>
                <a:lnTo>
                  <a:pt x="38100" y="165100"/>
                </a:lnTo>
                <a:lnTo>
                  <a:pt x="19050" y="196850"/>
                </a:lnTo>
                <a:lnTo>
                  <a:pt x="0" y="2286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86" name="SMARTINK"/>
          <p:cNvSpPr/>
          <p:nvPr/>
        </p:nvSpPr>
        <p:spPr bwMode="auto">
          <a:xfrm>
            <a:off x="2933700" y="2889250"/>
            <a:ext cx="101601" cy="190501"/>
          </a:xfrm>
          <a:custGeom>
            <a:avLst/>
            <a:gdLst/>
            <a:ahLst/>
            <a:cxnLst/>
            <a:rect l="0" t="0" r="0" b="0"/>
            <a:pathLst>
              <a:path w="101601" h="190501">
                <a:moveTo>
                  <a:pt x="101600" y="0"/>
                </a:moveTo>
                <a:lnTo>
                  <a:pt x="76200" y="12700"/>
                </a:lnTo>
                <a:lnTo>
                  <a:pt x="50800" y="44450"/>
                </a:lnTo>
                <a:lnTo>
                  <a:pt x="31750" y="76200"/>
                </a:lnTo>
                <a:lnTo>
                  <a:pt x="12700" y="101600"/>
                </a:lnTo>
                <a:lnTo>
                  <a:pt x="6350" y="114300"/>
                </a:lnTo>
                <a:lnTo>
                  <a:pt x="0" y="133350"/>
                </a:lnTo>
                <a:lnTo>
                  <a:pt x="6350" y="152400"/>
                </a:lnTo>
                <a:lnTo>
                  <a:pt x="12700" y="165100"/>
                </a:lnTo>
                <a:lnTo>
                  <a:pt x="44450" y="1905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87" name="SMARTINK"/>
          <p:cNvSpPr/>
          <p:nvPr/>
        </p:nvSpPr>
        <p:spPr bwMode="auto">
          <a:xfrm>
            <a:off x="3028950" y="3016250"/>
            <a:ext cx="158751" cy="114301"/>
          </a:xfrm>
          <a:custGeom>
            <a:avLst/>
            <a:gdLst/>
            <a:ahLst/>
            <a:cxnLst/>
            <a:rect l="0" t="0" r="0" b="0"/>
            <a:pathLst>
              <a:path w="158751" h="114301">
                <a:moveTo>
                  <a:pt x="38100" y="12700"/>
                </a:moveTo>
                <a:lnTo>
                  <a:pt x="25400" y="0"/>
                </a:lnTo>
                <a:lnTo>
                  <a:pt x="6350" y="6350"/>
                </a:lnTo>
                <a:lnTo>
                  <a:pt x="0" y="19050"/>
                </a:lnTo>
                <a:lnTo>
                  <a:pt x="6350" y="31750"/>
                </a:lnTo>
                <a:lnTo>
                  <a:pt x="19050" y="38100"/>
                </a:lnTo>
                <a:lnTo>
                  <a:pt x="31750" y="31750"/>
                </a:lnTo>
                <a:lnTo>
                  <a:pt x="44450" y="25400"/>
                </a:lnTo>
                <a:lnTo>
                  <a:pt x="63500" y="25400"/>
                </a:lnTo>
                <a:lnTo>
                  <a:pt x="82550" y="19050"/>
                </a:lnTo>
                <a:lnTo>
                  <a:pt x="88900" y="6350"/>
                </a:lnTo>
                <a:lnTo>
                  <a:pt x="69850" y="25400"/>
                </a:lnTo>
                <a:lnTo>
                  <a:pt x="63500" y="38100"/>
                </a:lnTo>
                <a:lnTo>
                  <a:pt x="69850" y="50800"/>
                </a:lnTo>
                <a:lnTo>
                  <a:pt x="82550" y="44450"/>
                </a:lnTo>
                <a:lnTo>
                  <a:pt x="95250" y="50800"/>
                </a:lnTo>
                <a:lnTo>
                  <a:pt x="95250" y="69850"/>
                </a:lnTo>
                <a:lnTo>
                  <a:pt x="95250" y="95250"/>
                </a:lnTo>
                <a:lnTo>
                  <a:pt x="95250" y="114300"/>
                </a:lnTo>
                <a:lnTo>
                  <a:pt x="127000" y="95250"/>
                </a:lnTo>
                <a:lnTo>
                  <a:pt x="146050" y="63500"/>
                </a:lnTo>
                <a:lnTo>
                  <a:pt x="158750" y="57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88" name="SMARTINK"/>
          <p:cNvSpPr/>
          <p:nvPr/>
        </p:nvSpPr>
        <p:spPr bwMode="auto">
          <a:xfrm>
            <a:off x="3168650" y="2901950"/>
            <a:ext cx="57151" cy="254001"/>
          </a:xfrm>
          <a:custGeom>
            <a:avLst/>
            <a:gdLst/>
            <a:ahLst/>
            <a:cxnLst/>
            <a:rect l="0" t="0" r="0" b="0"/>
            <a:pathLst>
              <a:path w="57151" h="254001">
                <a:moveTo>
                  <a:pt x="31750" y="0"/>
                </a:moveTo>
                <a:lnTo>
                  <a:pt x="38100" y="25400"/>
                </a:lnTo>
                <a:lnTo>
                  <a:pt x="38100" y="44450"/>
                </a:lnTo>
                <a:lnTo>
                  <a:pt x="50800" y="69850"/>
                </a:lnTo>
                <a:lnTo>
                  <a:pt x="57150" y="101600"/>
                </a:lnTo>
                <a:lnTo>
                  <a:pt x="57150" y="127000"/>
                </a:lnTo>
                <a:lnTo>
                  <a:pt x="50800" y="158750"/>
                </a:lnTo>
                <a:lnTo>
                  <a:pt x="38100" y="184150"/>
                </a:lnTo>
                <a:lnTo>
                  <a:pt x="25400" y="209550"/>
                </a:lnTo>
                <a:lnTo>
                  <a:pt x="0" y="241300"/>
                </a:lnTo>
                <a:lnTo>
                  <a:pt x="0" y="2540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89" name="SMARTINK"/>
          <p:cNvSpPr/>
          <p:nvPr/>
        </p:nvSpPr>
        <p:spPr bwMode="auto">
          <a:xfrm>
            <a:off x="4927600" y="2844800"/>
            <a:ext cx="50801" cy="165101"/>
          </a:xfrm>
          <a:custGeom>
            <a:avLst/>
            <a:gdLst/>
            <a:ahLst/>
            <a:cxnLst/>
            <a:rect l="0" t="0" r="0" b="0"/>
            <a:pathLst>
              <a:path w="50801" h="165101">
                <a:moveTo>
                  <a:pt x="50800" y="0"/>
                </a:moveTo>
                <a:lnTo>
                  <a:pt x="31750" y="19050"/>
                </a:lnTo>
                <a:lnTo>
                  <a:pt x="12700" y="50800"/>
                </a:lnTo>
                <a:lnTo>
                  <a:pt x="6350" y="63500"/>
                </a:lnTo>
                <a:lnTo>
                  <a:pt x="6350" y="88900"/>
                </a:lnTo>
                <a:lnTo>
                  <a:pt x="0" y="114300"/>
                </a:lnTo>
                <a:lnTo>
                  <a:pt x="6350" y="139700"/>
                </a:lnTo>
                <a:lnTo>
                  <a:pt x="25400" y="1651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90" name="SMARTINK"/>
          <p:cNvSpPr/>
          <p:nvPr/>
        </p:nvSpPr>
        <p:spPr bwMode="auto">
          <a:xfrm>
            <a:off x="4984750" y="2940050"/>
            <a:ext cx="158751" cy="95251"/>
          </a:xfrm>
          <a:custGeom>
            <a:avLst/>
            <a:gdLst/>
            <a:ahLst/>
            <a:cxnLst/>
            <a:rect l="0" t="0" r="0" b="0"/>
            <a:pathLst>
              <a:path w="158751" h="95251">
                <a:moveTo>
                  <a:pt x="38100" y="25400"/>
                </a:moveTo>
                <a:lnTo>
                  <a:pt x="31750" y="12700"/>
                </a:lnTo>
                <a:lnTo>
                  <a:pt x="19050" y="6350"/>
                </a:lnTo>
                <a:lnTo>
                  <a:pt x="6350" y="12700"/>
                </a:lnTo>
                <a:lnTo>
                  <a:pt x="0" y="31750"/>
                </a:lnTo>
                <a:lnTo>
                  <a:pt x="6350" y="44450"/>
                </a:lnTo>
                <a:lnTo>
                  <a:pt x="44450" y="38100"/>
                </a:lnTo>
                <a:lnTo>
                  <a:pt x="69850" y="38100"/>
                </a:lnTo>
                <a:lnTo>
                  <a:pt x="82550" y="31750"/>
                </a:lnTo>
                <a:lnTo>
                  <a:pt x="76200" y="44450"/>
                </a:lnTo>
                <a:lnTo>
                  <a:pt x="95250" y="50800"/>
                </a:lnTo>
                <a:lnTo>
                  <a:pt x="95250" y="88900"/>
                </a:lnTo>
                <a:lnTo>
                  <a:pt x="107950" y="95250"/>
                </a:lnTo>
                <a:lnTo>
                  <a:pt x="127000" y="69850"/>
                </a:lnTo>
                <a:lnTo>
                  <a:pt x="139700" y="50800"/>
                </a:lnTo>
                <a:lnTo>
                  <a:pt x="146050" y="25400"/>
                </a:lnTo>
                <a:lnTo>
                  <a:pt x="1587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91" name="SMARTINK"/>
          <p:cNvSpPr/>
          <p:nvPr/>
        </p:nvSpPr>
        <p:spPr bwMode="auto">
          <a:xfrm>
            <a:off x="5118100" y="2851150"/>
            <a:ext cx="50801" cy="241301"/>
          </a:xfrm>
          <a:custGeom>
            <a:avLst/>
            <a:gdLst/>
            <a:ahLst/>
            <a:cxnLst/>
            <a:rect l="0" t="0" r="0" b="0"/>
            <a:pathLst>
              <a:path w="50801" h="241301">
                <a:moveTo>
                  <a:pt x="19050" y="0"/>
                </a:moveTo>
                <a:lnTo>
                  <a:pt x="19050" y="25400"/>
                </a:lnTo>
                <a:lnTo>
                  <a:pt x="25400" y="50800"/>
                </a:lnTo>
                <a:lnTo>
                  <a:pt x="38100" y="76200"/>
                </a:lnTo>
                <a:lnTo>
                  <a:pt x="44450" y="107950"/>
                </a:lnTo>
                <a:lnTo>
                  <a:pt x="50800" y="139700"/>
                </a:lnTo>
                <a:lnTo>
                  <a:pt x="44450" y="165100"/>
                </a:lnTo>
                <a:lnTo>
                  <a:pt x="38100" y="190500"/>
                </a:lnTo>
                <a:lnTo>
                  <a:pt x="12700" y="222250"/>
                </a:lnTo>
                <a:lnTo>
                  <a:pt x="0" y="2413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92" name="SMARTINK"/>
          <p:cNvSpPr/>
          <p:nvPr/>
        </p:nvSpPr>
        <p:spPr bwMode="auto">
          <a:xfrm>
            <a:off x="6515100" y="2813050"/>
            <a:ext cx="76201" cy="215901"/>
          </a:xfrm>
          <a:custGeom>
            <a:avLst/>
            <a:gdLst/>
            <a:ahLst/>
            <a:cxnLst/>
            <a:rect l="0" t="0" r="0" b="0"/>
            <a:pathLst>
              <a:path w="76201" h="215901">
                <a:moveTo>
                  <a:pt x="76200" y="0"/>
                </a:moveTo>
                <a:lnTo>
                  <a:pt x="63500" y="12700"/>
                </a:lnTo>
                <a:lnTo>
                  <a:pt x="44450" y="38100"/>
                </a:lnTo>
                <a:lnTo>
                  <a:pt x="31750" y="63500"/>
                </a:lnTo>
                <a:lnTo>
                  <a:pt x="19050" y="88900"/>
                </a:lnTo>
                <a:lnTo>
                  <a:pt x="12700" y="120650"/>
                </a:lnTo>
                <a:lnTo>
                  <a:pt x="6350" y="146050"/>
                </a:lnTo>
                <a:lnTo>
                  <a:pt x="0" y="177800"/>
                </a:lnTo>
                <a:lnTo>
                  <a:pt x="0" y="209550"/>
                </a:lnTo>
                <a:lnTo>
                  <a:pt x="6350" y="215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93" name="SMARTINK"/>
          <p:cNvSpPr/>
          <p:nvPr/>
        </p:nvSpPr>
        <p:spPr bwMode="auto">
          <a:xfrm>
            <a:off x="6553200" y="2819400"/>
            <a:ext cx="88901" cy="184151"/>
          </a:xfrm>
          <a:custGeom>
            <a:avLst/>
            <a:gdLst/>
            <a:ahLst/>
            <a:cxnLst/>
            <a:rect l="0" t="0" r="0" b="0"/>
            <a:pathLst>
              <a:path w="88901" h="184151">
                <a:moveTo>
                  <a:pt x="0" y="184150"/>
                </a:moveTo>
                <a:lnTo>
                  <a:pt x="6350" y="171450"/>
                </a:lnTo>
                <a:lnTo>
                  <a:pt x="31750" y="152400"/>
                </a:lnTo>
                <a:lnTo>
                  <a:pt x="50800" y="133350"/>
                </a:lnTo>
                <a:lnTo>
                  <a:pt x="63500" y="114300"/>
                </a:lnTo>
                <a:lnTo>
                  <a:pt x="76200" y="88900"/>
                </a:lnTo>
                <a:lnTo>
                  <a:pt x="88900" y="57150"/>
                </a:lnTo>
                <a:lnTo>
                  <a:pt x="88900" y="31750"/>
                </a:lnTo>
                <a:lnTo>
                  <a:pt x="82550" y="6350"/>
                </a:lnTo>
                <a:lnTo>
                  <a:pt x="69850" y="0"/>
                </a:lnTo>
                <a:lnTo>
                  <a:pt x="57150" y="19050"/>
                </a:lnTo>
                <a:lnTo>
                  <a:pt x="50800" y="38100"/>
                </a:lnTo>
                <a:lnTo>
                  <a:pt x="44450" y="63500"/>
                </a:lnTo>
                <a:lnTo>
                  <a:pt x="44450" y="88900"/>
                </a:lnTo>
                <a:lnTo>
                  <a:pt x="50800" y="114300"/>
                </a:lnTo>
                <a:lnTo>
                  <a:pt x="57150" y="146050"/>
                </a:lnTo>
                <a:lnTo>
                  <a:pt x="69850" y="158750"/>
                </a:lnTo>
                <a:lnTo>
                  <a:pt x="88900" y="1714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94" name="SMARTINK"/>
          <p:cNvSpPr/>
          <p:nvPr/>
        </p:nvSpPr>
        <p:spPr bwMode="auto">
          <a:xfrm>
            <a:off x="6591300" y="2794000"/>
            <a:ext cx="177801" cy="311151"/>
          </a:xfrm>
          <a:custGeom>
            <a:avLst/>
            <a:gdLst/>
            <a:ahLst/>
            <a:cxnLst/>
            <a:rect l="0" t="0" r="0" b="0"/>
            <a:pathLst>
              <a:path w="177801" h="311151">
                <a:moveTo>
                  <a:pt x="120650" y="0"/>
                </a:moveTo>
                <a:lnTo>
                  <a:pt x="139700" y="25400"/>
                </a:lnTo>
                <a:lnTo>
                  <a:pt x="158750" y="50800"/>
                </a:lnTo>
                <a:lnTo>
                  <a:pt x="171450" y="82550"/>
                </a:lnTo>
                <a:lnTo>
                  <a:pt x="177800" y="101600"/>
                </a:lnTo>
                <a:lnTo>
                  <a:pt x="177800" y="120650"/>
                </a:lnTo>
                <a:lnTo>
                  <a:pt x="177800" y="139700"/>
                </a:lnTo>
                <a:lnTo>
                  <a:pt x="171450" y="158750"/>
                </a:lnTo>
                <a:lnTo>
                  <a:pt x="165100" y="177800"/>
                </a:lnTo>
                <a:lnTo>
                  <a:pt x="158750" y="190500"/>
                </a:lnTo>
                <a:lnTo>
                  <a:pt x="139700" y="209550"/>
                </a:lnTo>
                <a:lnTo>
                  <a:pt x="127000" y="228600"/>
                </a:lnTo>
                <a:lnTo>
                  <a:pt x="101600" y="247650"/>
                </a:lnTo>
                <a:lnTo>
                  <a:pt x="76200" y="260350"/>
                </a:lnTo>
                <a:lnTo>
                  <a:pt x="50800" y="279400"/>
                </a:lnTo>
                <a:lnTo>
                  <a:pt x="19050" y="292100"/>
                </a:lnTo>
                <a:lnTo>
                  <a:pt x="0" y="311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95" name="SMARTINK"/>
          <p:cNvSpPr/>
          <p:nvPr/>
        </p:nvSpPr>
        <p:spPr bwMode="auto">
          <a:xfrm>
            <a:off x="400050" y="2794000"/>
            <a:ext cx="25401" cy="527051"/>
          </a:xfrm>
          <a:custGeom>
            <a:avLst/>
            <a:gdLst/>
            <a:ahLst/>
            <a:cxnLst/>
            <a:rect l="0" t="0" r="0" b="0"/>
            <a:pathLst>
              <a:path w="25401" h="527051">
                <a:moveTo>
                  <a:pt x="0" y="0"/>
                </a:moveTo>
                <a:lnTo>
                  <a:pt x="6350" y="19050"/>
                </a:lnTo>
                <a:lnTo>
                  <a:pt x="12700" y="44450"/>
                </a:lnTo>
                <a:lnTo>
                  <a:pt x="12700" y="76200"/>
                </a:lnTo>
                <a:lnTo>
                  <a:pt x="19050" y="95250"/>
                </a:lnTo>
                <a:lnTo>
                  <a:pt x="19050" y="114300"/>
                </a:lnTo>
                <a:lnTo>
                  <a:pt x="19050" y="133350"/>
                </a:lnTo>
                <a:lnTo>
                  <a:pt x="19050" y="152400"/>
                </a:lnTo>
                <a:lnTo>
                  <a:pt x="19050" y="177800"/>
                </a:lnTo>
                <a:lnTo>
                  <a:pt x="19050" y="196850"/>
                </a:lnTo>
                <a:lnTo>
                  <a:pt x="25400" y="215900"/>
                </a:lnTo>
                <a:lnTo>
                  <a:pt x="25400" y="241300"/>
                </a:lnTo>
                <a:lnTo>
                  <a:pt x="25400" y="260350"/>
                </a:lnTo>
                <a:lnTo>
                  <a:pt x="25400" y="279400"/>
                </a:lnTo>
                <a:lnTo>
                  <a:pt x="25400" y="298450"/>
                </a:lnTo>
                <a:lnTo>
                  <a:pt x="25400" y="317500"/>
                </a:lnTo>
                <a:lnTo>
                  <a:pt x="25400" y="349250"/>
                </a:lnTo>
                <a:lnTo>
                  <a:pt x="25400" y="368300"/>
                </a:lnTo>
                <a:lnTo>
                  <a:pt x="25400" y="400050"/>
                </a:lnTo>
                <a:lnTo>
                  <a:pt x="25400" y="425450"/>
                </a:lnTo>
                <a:lnTo>
                  <a:pt x="19050" y="450850"/>
                </a:lnTo>
                <a:lnTo>
                  <a:pt x="19050" y="482600"/>
                </a:lnTo>
                <a:lnTo>
                  <a:pt x="19050" y="501650"/>
                </a:lnTo>
                <a:lnTo>
                  <a:pt x="25400" y="52705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96" name="SMARTINK"/>
          <p:cNvSpPr/>
          <p:nvPr/>
        </p:nvSpPr>
        <p:spPr bwMode="auto">
          <a:xfrm>
            <a:off x="381000" y="2590800"/>
            <a:ext cx="6445251" cy="844551"/>
          </a:xfrm>
          <a:custGeom>
            <a:avLst/>
            <a:gdLst/>
            <a:ahLst/>
            <a:cxnLst/>
            <a:rect l="0" t="0" r="0" b="0"/>
            <a:pathLst>
              <a:path w="6445251" h="844551">
                <a:moveTo>
                  <a:pt x="0" y="190500"/>
                </a:moveTo>
                <a:lnTo>
                  <a:pt x="19050" y="184150"/>
                </a:lnTo>
                <a:lnTo>
                  <a:pt x="44450" y="184150"/>
                </a:lnTo>
                <a:lnTo>
                  <a:pt x="76200" y="184150"/>
                </a:lnTo>
                <a:lnTo>
                  <a:pt x="95250" y="184150"/>
                </a:lnTo>
                <a:lnTo>
                  <a:pt x="120650" y="184150"/>
                </a:lnTo>
                <a:lnTo>
                  <a:pt x="146050" y="184150"/>
                </a:lnTo>
                <a:lnTo>
                  <a:pt x="177800" y="184150"/>
                </a:lnTo>
                <a:lnTo>
                  <a:pt x="209550" y="184150"/>
                </a:lnTo>
                <a:lnTo>
                  <a:pt x="234950" y="184150"/>
                </a:lnTo>
                <a:lnTo>
                  <a:pt x="266700" y="190500"/>
                </a:lnTo>
                <a:lnTo>
                  <a:pt x="292100" y="190500"/>
                </a:lnTo>
                <a:lnTo>
                  <a:pt x="311150" y="190500"/>
                </a:lnTo>
                <a:lnTo>
                  <a:pt x="342900" y="190500"/>
                </a:lnTo>
                <a:lnTo>
                  <a:pt x="361950" y="190500"/>
                </a:lnTo>
                <a:lnTo>
                  <a:pt x="393700" y="190500"/>
                </a:lnTo>
                <a:lnTo>
                  <a:pt x="425450" y="190500"/>
                </a:lnTo>
                <a:lnTo>
                  <a:pt x="457200" y="190500"/>
                </a:lnTo>
                <a:lnTo>
                  <a:pt x="476250" y="190500"/>
                </a:lnTo>
                <a:lnTo>
                  <a:pt x="495300" y="190500"/>
                </a:lnTo>
                <a:lnTo>
                  <a:pt x="514350" y="184150"/>
                </a:lnTo>
                <a:lnTo>
                  <a:pt x="546100" y="184150"/>
                </a:lnTo>
                <a:lnTo>
                  <a:pt x="565150" y="184150"/>
                </a:lnTo>
                <a:lnTo>
                  <a:pt x="584200" y="184150"/>
                </a:lnTo>
                <a:lnTo>
                  <a:pt x="603250" y="184150"/>
                </a:lnTo>
                <a:lnTo>
                  <a:pt x="622300" y="177800"/>
                </a:lnTo>
                <a:lnTo>
                  <a:pt x="641350" y="177800"/>
                </a:lnTo>
                <a:lnTo>
                  <a:pt x="660400" y="177800"/>
                </a:lnTo>
                <a:lnTo>
                  <a:pt x="679450" y="177800"/>
                </a:lnTo>
                <a:lnTo>
                  <a:pt x="698500" y="177800"/>
                </a:lnTo>
                <a:lnTo>
                  <a:pt x="717550" y="177800"/>
                </a:lnTo>
                <a:lnTo>
                  <a:pt x="730250" y="171450"/>
                </a:lnTo>
                <a:lnTo>
                  <a:pt x="749300" y="171450"/>
                </a:lnTo>
                <a:lnTo>
                  <a:pt x="768350" y="171450"/>
                </a:lnTo>
                <a:lnTo>
                  <a:pt x="787400" y="171450"/>
                </a:lnTo>
                <a:lnTo>
                  <a:pt x="806450" y="171450"/>
                </a:lnTo>
                <a:lnTo>
                  <a:pt x="825500" y="171450"/>
                </a:lnTo>
                <a:lnTo>
                  <a:pt x="844550" y="165100"/>
                </a:lnTo>
                <a:lnTo>
                  <a:pt x="863600" y="165100"/>
                </a:lnTo>
                <a:lnTo>
                  <a:pt x="882650" y="165100"/>
                </a:lnTo>
                <a:lnTo>
                  <a:pt x="901700" y="165100"/>
                </a:lnTo>
                <a:lnTo>
                  <a:pt x="920750" y="165100"/>
                </a:lnTo>
                <a:lnTo>
                  <a:pt x="939800" y="165100"/>
                </a:lnTo>
                <a:lnTo>
                  <a:pt x="958850" y="165100"/>
                </a:lnTo>
                <a:lnTo>
                  <a:pt x="977900" y="165100"/>
                </a:lnTo>
                <a:lnTo>
                  <a:pt x="996950" y="165100"/>
                </a:lnTo>
                <a:lnTo>
                  <a:pt x="1016000" y="165100"/>
                </a:lnTo>
                <a:lnTo>
                  <a:pt x="1035050" y="165100"/>
                </a:lnTo>
                <a:lnTo>
                  <a:pt x="1054100" y="165100"/>
                </a:lnTo>
                <a:lnTo>
                  <a:pt x="1073150" y="158750"/>
                </a:lnTo>
                <a:lnTo>
                  <a:pt x="1092200" y="158750"/>
                </a:lnTo>
                <a:lnTo>
                  <a:pt x="1111250" y="158750"/>
                </a:lnTo>
                <a:lnTo>
                  <a:pt x="1130300" y="158750"/>
                </a:lnTo>
                <a:lnTo>
                  <a:pt x="1149350" y="152400"/>
                </a:lnTo>
                <a:lnTo>
                  <a:pt x="1168400" y="152400"/>
                </a:lnTo>
                <a:lnTo>
                  <a:pt x="1187450" y="152400"/>
                </a:lnTo>
                <a:lnTo>
                  <a:pt x="1212850" y="152400"/>
                </a:lnTo>
                <a:lnTo>
                  <a:pt x="1231900" y="152400"/>
                </a:lnTo>
                <a:lnTo>
                  <a:pt x="1250950" y="152400"/>
                </a:lnTo>
                <a:lnTo>
                  <a:pt x="1276350" y="152400"/>
                </a:lnTo>
                <a:lnTo>
                  <a:pt x="1295400" y="152400"/>
                </a:lnTo>
                <a:lnTo>
                  <a:pt x="1314450" y="146050"/>
                </a:lnTo>
                <a:lnTo>
                  <a:pt x="1339850" y="146050"/>
                </a:lnTo>
                <a:lnTo>
                  <a:pt x="1358900" y="146050"/>
                </a:lnTo>
                <a:lnTo>
                  <a:pt x="1377950" y="146050"/>
                </a:lnTo>
                <a:lnTo>
                  <a:pt x="1403350" y="139700"/>
                </a:lnTo>
                <a:lnTo>
                  <a:pt x="1422400" y="139700"/>
                </a:lnTo>
                <a:lnTo>
                  <a:pt x="1447800" y="139700"/>
                </a:lnTo>
                <a:lnTo>
                  <a:pt x="1466850" y="139700"/>
                </a:lnTo>
                <a:lnTo>
                  <a:pt x="1492250" y="139700"/>
                </a:lnTo>
                <a:lnTo>
                  <a:pt x="1511300" y="139700"/>
                </a:lnTo>
                <a:lnTo>
                  <a:pt x="1536700" y="133350"/>
                </a:lnTo>
                <a:lnTo>
                  <a:pt x="1555750" y="133350"/>
                </a:lnTo>
                <a:lnTo>
                  <a:pt x="1581150" y="133350"/>
                </a:lnTo>
                <a:lnTo>
                  <a:pt x="1606550" y="133350"/>
                </a:lnTo>
                <a:lnTo>
                  <a:pt x="1625600" y="133350"/>
                </a:lnTo>
                <a:lnTo>
                  <a:pt x="1651000" y="133350"/>
                </a:lnTo>
                <a:lnTo>
                  <a:pt x="1676400" y="133350"/>
                </a:lnTo>
                <a:lnTo>
                  <a:pt x="1695450" y="133350"/>
                </a:lnTo>
                <a:lnTo>
                  <a:pt x="1720850" y="127000"/>
                </a:lnTo>
                <a:lnTo>
                  <a:pt x="1746250" y="127000"/>
                </a:lnTo>
                <a:lnTo>
                  <a:pt x="1765300" y="127000"/>
                </a:lnTo>
                <a:lnTo>
                  <a:pt x="1790700" y="127000"/>
                </a:lnTo>
                <a:lnTo>
                  <a:pt x="1816100" y="127000"/>
                </a:lnTo>
                <a:lnTo>
                  <a:pt x="1841500" y="127000"/>
                </a:lnTo>
                <a:lnTo>
                  <a:pt x="1866900" y="120650"/>
                </a:lnTo>
                <a:lnTo>
                  <a:pt x="1885950" y="120650"/>
                </a:lnTo>
                <a:lnTo>
                  <a:pt x="1911350" y="120650"/>
                </a:lnTo>
                <a:lnTo>
                  <a:pt x="1936750" y="120650"/>
                </a:lnTo>
                <a:lnTo>
                  <a:pt x="1962150" y="120650"/>
                </a:lnTo>
                <a:lnTo>
                  <a:pt x="1987550" y="120650"/>
                </a:lnTo>
                <a:lnTo>
                  <a:pt x="2012950" y="114300"/>
                </a:lnTo>
                <a:lnTo>
                  <a:pt x="2038350" y="114300"/>
                </a:lnTo>
                <a:lnTo>
                  <a:pt x="2063750" y="114300"/>
                </a:lnTo>
                <a:lnTo>
                  <a:pt x="2089150" y="114300"/>
                </a:lnTo>
                <a:lnTo>
                  <a:pt x="2114550" y="107950"/>
                </a:lnTo>
                <a:lnTo>
                  <a:pt x="2139950" y="107950"/>
                </a:lnTo>
                <a:lnTo>
                  <a:pt x="2165350" y="107950"/>
                </a:lnTo>
                <a:lnTo>
                  <a:pt x="2190750" y="107950"/>
                </a:lnTo>
                <a:lnTo>
                  <a:pt x="2216150" y="107950"/>
                </a:lnTo>
                <a:lnTo>
                  <a:pt x="2235200" y="107950"/>
                </a:lnTo>
                <a:lnTo>
                  <a:pt x="2260600" y="101600"/>
                </a:lnTo>
                <a:lnTo>
                  <a:pt x="2286000" y="101600"/>
                </a:lnTo>
                <a:lnTo>
                  <a:pt x="2311400" y="101600"/>
                </a:lnTo>
                <a:lnTo>
                  <a:pt x="2336800" y="101600"/>
                </a:lnTo>
                <a:lnTo>
                  <a:pt x="2362200" y="101600"/>
                </a:lnTo>
                <a:lnTo>
                  <a:pt x="2387600" y="101600"/>
                </a:lnTo>
                <a:lnTo>
                  <a:pt x="2413000" y="101600"/>
                </a:lnTo>
                <a:lnTo>
                  <a:pt x="2438400" y="101600"/>
                </a:lnTo>
                <a:lnTo>
                  <a:pt x="2457450" y="101600"/>
                </a:lnTo>
                <a:lnTo>
                  <a:pt x="2482850" y="101600"/>
                </a:lnTo>
                <a:lnTo>
                  <a:pt x="2508250" y="101600"/>
                </a:lnTo>
                <a:lnTo>
                  <a:pt x="2533650" y="101600"/>
                </a:lnTo>
                <a:lnTo>
                  <a:pt x="2552700" y="101600"/>
                </a:lnTo>
                <a:lnTo>
                  <a:pt x="2578100" y="101600"/>
                </a:lnTo>
                <a:lnTo>
                  <a:pt x="2597150" y="101600"/>
                </a:lnTo>
                <a:lnTo>
                  <a:pt x="2622550" y="101600"/>
                </a:lnTo>
                <a:lnTo>
                  <a:pt x="2641600" y="101600"/>
                </a:lnTo>
                <a:lnTo>
                  <a:pt x="2667000" y="101600"/>
                </a:lnTo>
                <a:lnTo>
                  <a:pt x="2686050" y="101600"/>
                </a:lnTo>
                <a:lnTo>
                  <a:pt x="2711450" y="101600"/>
                </a:lnTo>
                <a:lnTo>
                  <a:pt x="2730500" y="101600"/>
                </a:lnTo>
                <a:lnTo>
                  <a:pt x="2749550" y="101600"/>
                </a:lnTo>
                <a:lnTo>
                  <a:pt x="2774950" y="101600"/>
                </a:lnTo>
                <a:lnTo>
                  <a:pt x="2794000" y="101600"/>
                </a:lnTo>
                <a:lnTo>
                  <a:pt x="2813050" y="101600"/>
                </a:lnTo>
                <a:lnTo>
                  <a:pt x="2838450" y="101600"/>
                </a:lnTo>
                <a:lnTo>
                  <a:pt x="2857500" y="101600"/>
                </a:lnTo>
                <a:lnTo>
                  <a:pt x="2876550" y="101600"/>
                </a:lnTo>
                <a:lnTo>
                  <a:pt x="2901950" y="101600"/>
                </a:lnTo>
                <a:lnTo>
                  <a:pt x="2921000" y="101600"/>
                </a:lnTo>
                <a:lnTo>
                  <a:pt x="2940050" y="101600"/>
                </a:lnTo>
                <a:lnTo>
                  <a:pt x="2965450" y="101600"/>
                </a:lnTo>
                <a:lnTo>
                  <a:pt x="2984500" y="101600"/>
                </a:lnTo>
                <a:lnTo>
                  <a:pt x="3003550" y="101600"/>
                </a:lnTo>
                <a:lnTo>
                  <a:pt x="3028950" y="101600"/>
                </a:lnTo>
                <a:lnTo>
                  <a:pt x="3048000" y="101600"/>
                </a:lnTo>
                <a:lnTo>
                  <a:pt x="3073400" y="101600"/>
                </a:lnTo>
                <a:lnTo>
                  <a:pt x="3092450" y="101600"/>
                </a:lnTo>
                <a:lnTo>
                  <a:pt x="3111500" y="101600"/>
                </a:lnTo>
                <a:lnTo>
                  <a:pt x="3136900" y="101600"/>
                </a:lnTo>
                <a:lnTo>
                  <a:pt x="3155950" y="101600"/>
                </a:lnTo>
                <a:lnTo>
                  <a:pt x="3175000" y="101600"/>
                </a:lnTo>
                <a:lnTo>
                  <a:pt x="3200400" y="101600"/>
                </a:lnTo>
                <a:lnTo>
                  <a:pt x="3219450" y="101600"/>
                </a:lnTo>
                <a:lnTo>
                  <a:pt x="3238500" y="101600"/>
                </a:lnTo>
                <a:lnTo>
                  <a:pt x="3263900" y="101600"/>
                </a:lnTo>
                <a:lnTo>
                  <a:pt x="3282950" y="107950"/>
                </a:lnTo>
                <a:lnTo>
                  <a:pt x="3308350" y="107950"/>
                </a:lnTo>
                <a:lnTo>
                  <a:pt x="3333750" y="107950"/>
                </a:lnTo>
                <a:lnTo>
                  <a:pt x="3352800" y="107950"/>
                </a:lnTo>
                <a:lnTo>
                  <a:pt x="3378200" y="107950"/>
                </a:lnTo>
                <a:lnTo>
                  <a:pt x="3403600" y="107950"/>
                </a:lnTo>
                <a:lnTo>
                  <a:pt x="3422650" y="107950"/>
                </a:lnTo>
                <a:lnTo>
                  <a:pt x="3448050" y="107950"/>
                </a:lnTo>
                <a:lnTo>
                  <a:pt x="3467100" y="107950"/>
                </a:lnTo>
                <a:lnTo>
                  <a:pt x="3492500" y="107950"/>
                </a:lnTo>
                <a:lnTo>
                  <a:pt x="3511550" y="107950"/>
                </a:lnTo>
                <a:lnTo>
                  <a:pt x="3536950" y="107950"/>
                </a:lnTo>
                <a:lnTo>
                  <a:pt x="3556000" y="107950"/>
                </a:lnTo>
                <a:lnTo>
                  <a:pt x="3581400" y="101600"/>
                </a:lnTo>
                <a:lnTo>
                  <a:pt x="3600450" y="101600"/>
                </a:lnTo>
                <a:lnTo>
                  <a:pt x="3619500" y="101600"/>
                </a:lnTo>
                <a:lnTo>
                  <a:pt x="3638550" y="101600"/>
                </a:lnTo>
                <a:lnTo>
                  <a:pt x="3663950" y="101600"/>
                </a:lnTo>
                <a:lnTo>
                  <a:pt x="3683000" y="101600"/>
                </a:lnTo>
                <a:lnTo>
                  <a:pt x="3708400" y="101600"/>
                </a:lnTo>
                <a:lnTo>
                  <a:pt x="3727450" y="101600"/>
                </a:lnTo>
                <a:lnTo>
                  <a:pt x="3752850" y="101600"/>
                </a:lnTo>
                <a:lnTo>
                  <a:pt x="3771900" y="101600"/>
                </a:lnTo>
                <a:lnTo>
                  <a:pt x="3790950" y="101600"/>
                </a:lnTo>
                <a:lnTo>
                  <a:pt x="3816350" y="101600"/>
                </a:lnTo>
                <a:lnTo>
                  <a:pt x="3835400" y="101600"/>
                </a:lnTo>
                <a:lnTo>
                  <a:pt x="3860800" y="101600"/>
                </a:lnTo>
                <a:lnTo>
                  <a:pt x="3879850" y="101600"/>
                </a:lnTo>
                <a:lnTo>
                  <a:pt x="3905250" y="101600"/>
                </a:lnTo>
                <a:lnTo>
                  <a:pt x="3930650" y="101600"/>
                </a:lnTo>
                <a:lnTo>
                  <a:pt x="3949700" y="101600"/>
                </a:lnTo>
                <a:lnTo>
                  <a:pt x="3975100" y="95250"/>
                </a:lnTo>
                <a:lnTo>
                  <a:pt x="3994150" y="95250"/>
                </a:lnTo>
                <a:lnTo>
                  <a:pt x="4019550" y="95250"/>
                </a:lnTo>
                <a:lnTo>
                  <a:pt x="4038600" y="95250"/>
                </a:lnTo>
                <a:lnTo>
                  <a:pt x="4057650" y="95250"/>
                </a:lnTo>
                <a:lnTo>
                  <a:pt x="4083050" y="95250"/>
                </a:lnTo>
                <a:lnTo>
                  <a:pt x="4102100" y="95250"/>
                </a:lnTo>
                <a:lnTo>
                  <a:pt x="4121150" y="95250"/>
                </a:lnTo>
                <a:lnTo>
                  <a:pt x="4146550" y="95250"/>
                </a:lnTo>
                <a:lnTo>
                  <a:pt x="4165600" y="95250"/>
                </a:lnTo>
                <a:lnTo>
                  <a:pt x="4184650" y="95250"/>
                </a:lnTo>
                <a:lnTo>
                  <a:pt x="4210050" y="95250"/>
                </a:lnTo>
                <a:lnTo>
                  <a:pt x="4229100" y="88900"/>
                </a:lnTo>
                <a:lnTo>
                  <a:pt x="4254500" y="88900"/>
                </a:lnTo>
                <a:lnTo>
                  <a:pt x="4273550" y="88900"/>
                </a:lnTo>
                <a:lnTo>
                  <a:pt x="4298950" y="88900"/>
                </a:lnTo>
                <a:lnTo>
                  <a:pt x="4318000" y="88900"/>
                </a:lnTo>
                <a:lnTo>
                  <a:pt x="4343400" y="88900"/>
                </a:lnTo>
                <a:lnTo>
                  <a:pt x="4362450" y="82550"/>
                </a:lnTo>
                <a:lnTo>
                  <a:pt x="4381500" y="82550"/>
                </a:lnTo>
                <a:lnTo>
                  <a:pt x="4406900" y="82550"/>
                </a:lnTo>
                <a:lnTo>
                  <a:pt x="4425950" y="82550"/>
                </a:lnTo>
                <a:lnTo>
                  <a:pt x="4451350" y="82550"/>
                </a:lnTo>
                <a:lnTo>
                  <a:pt x="4470400" y="82550"/>
                </a:lnTo>
                <a:lnTo>
                  <a:pt x="4495800" y="82550"/>
                </a:lnTo>
                <a:lnTo>
                  <a:pt x="4521200" y="82550"/>
                </a:lnTo>
                <a:lnTo>
                  <a:pt x="4546600" y="82550"/>
                </a:lnTo>
                <a:lnTo>
                  <a:pt x="4572000" y="76200"/>
                </a:lnTo>
                <a:lnTo>
                  <a:pt x="4591050" y="76200"/>
                </a:lnTo>
                <a:lnTo>
                  <a:pt x="4616450" y="76200"/>
                </a:lnTo>
                <a:lnTo>
                  <a:pt x="4641850" y="76200"/>
                </a:lnTo>
                <a:lnTo>
                  <a:pt x="4660900" y="76200"/>
                </a:lnTo>
                <a:lnTo>
                  <a:pt x="4686300" y="76200"/>
                </a:lnTo>
                <a:lnTo>
                  <a:pt x="4705350" y="69850"/>
                </a:lnTo>
                <a:lnTo>
                  <a:pt x="4730750" y="69850"/>
                </a:lnTo>
                <a:lnTo>
                  <a:pt x="4756150" y="69850"/>
                </a:lnTo>
                <a:lnTo>
                  <a:pt x="4781550" y="69850"/>
                </a:lnTo>
                <a:lnTo>
                  <a:pt x="4800600" y="69850"/>
                </a:lnTo>
                <a:lnTo>
                  <a:pt x="4826000" y="69850"/>
                </a:lnTo>
                <a:lnTo>
                  <a:pt x="4851400" y="69850"/>
                </a:lnTo>
                <a:lnTo>
                  <a:pt x="4876800" y="69850"/>
                </a:lnTo>
                <a:lnTo>
                  <a:pt x="4902200" y="69850"/>
                </a:lnTo>
                <a:lnTo>
                  <a:pt x="4927600" y="69850"/>
                </a:lnTo>
                <a:lnTo>
                  <a:pt x="4946650" y="69850"/>
                </a:lnTo>
                <a:lnTo>
                  <a:pt x="4972050" y="69850"/>
                </a:lnTo>
                <a:lnTo>
                  <a:pt x="4997450" y="63500"/>
                </a:lnTo>
                <a:lnTo>
                  <a:pt x="5016500" y="63500"/>
                </a:lnTo>
                <a:lnTo>
                  <a:pt x="5041900" y="63500"/>
                </a:lnTo>
                <a:lnTo>
                  <a:pt x="5067300" y="63500"/>
                </a:lnTo>
                <a:lnTo>
                  <a:pt x="5086350" y="63500"/>
                </a:lnTo>
                <a:lnTo>
                  <a:pt x="5111750" y="63500"/>
                </a:lnTo>
                <a:lnTo>
                  <a:pt x="5130800" y="57150"/>
                </a:lnTo>
                <a:lnTo>
                  <a:pt x="5149850" y="57150"/>
                </a:lnTo>
                <a:lnTo>
                  <a:pt x="5175250" y="57150"/>
                </a:lnTo>
                <a:lnTo>
                  <a:pt x="5194300" y="57150"/>
                </a:lnTo>
                <a:lnTo>
                  <a:pt x="5213350" y="50800"/>
                </a:lnTo>
                <a:lnTo>
                  <a:pt x="5238750" y="50800"/>
                </a:lnTo>
                <a:lnTo>
                  <a:pt x="5257800" y="50800"/>
                </a:lnTo>
                <a:lnTo>
                  <a:pt x="5276850" y="44450"/>
                </a:lnTo>
                <a:lnTo>
                  <a:pt x="5302250" y="44450"/>
                </a:lnTo>
                <a:lnTo>
                  <a:pt x="5321300" y="44450"/>
                </a:lnTo>
                <a:lnTo>
                  <a:pt x="5340350" y="38100"/>
                </a:lnTo>
                <a:lnTo>
                  <a:pt x="5359400" y="38100"/>
                </a:lnTo>
                <a:lnTo>
                  <a:pt x="5378450" y="38100"/>
                </a:lnTo>
                <a:lnTo>
                  <a:pt x="5403850" y="31750"/>
                </a:lnTo>
                <a:lnTo>
                  <a:pt x="5422900" y="31750"/>
                </a:lnTo>
                <a:lnTo>
                  <a:pt x="5441950" y="31750"/>
                </a:lnTo>
                <a:lnTo>
                  <a:pt x="5467350" y="25400"/>
                </a:lnTo>
                <a:lnTo>
                  <a:pt x="5486400" y="25400"/>
                </a:lnTo>
                <a:lnTo>
                  <a:pt x="5505450" y="25400"/>
                </a:lnTo>
                <a:lnTo>
                  <a:pt x="5524500" y="19050"/>
                </a:lnTo>
                <a:lnTo>
                  <a:pt x="5543550" y="19050"/>
                </a:lnTo>
                <a:lnTo>
                  <a:pt x="5562600" y="19050"/>
                </a:lnTo>
                <a:lnTo>
                  <a:pt x="5581650" y="12700"/>
                </a:lnTo>
                <a:lnTo>
                  <a:pt x="5600700" y="12700"/>
                </a:lnTo>
                <a:lnTo>
                  <a:pt x="5619750" y="12700"/>
                </a:lnTo>
                <a:lnTo>
                  <a:pt x="5638800" y="12700"/>
                </a:lnTo>
                <a:lnTo>
                  <a:pt x="5657850" y="6350"/>
                </a:lnTo>
                <a:lnTo>
                  <a:pt x="5676900" y="6350"/>
                </a:lnTo>
                <a:lnTo>
                  <a:pt x="5695950" y="6350"/>
                </a:lnTo>
                <a:lnTo>
                  <a:pt x="5715000" y="6350"/>
                </a:lnTo>
                <a:lnTo>
                  <a:pt x="5740400" y="6350"/>
                </a:lnTo>
                <a:lnTo>
                  <a:pt x="5759450" y="0"/>
                </a:lnTo>
                <a:lnTo>
                  <a:pt x="5778500" y="0"/>
                </a:lnTo>
                <a:lnTo>
                  <a:pt x="5797550" y="0"/>
                </a:lnTo>
                <a:lnTo>
                  <a:pt x="5822950" y="0"/>
                </a:lnTo>
                <a:lnTo>
                  <a:pt x="5842000" y="0"/>
                </a:lnTo>
                <a:lnTo>
                  <a:pt x="5861050" y="0"/>
                </a:lnTo>
                <a:lnTo>
                  <a:pt x="5880100" y="0"/>
                </a:lnTo>
                <a:lnTo>
                  <a:pt x="5899150" y="0"/>
                </a:lnTo>
                <a:lnTo>
                  <a:pt x="5918200" y="0"/>
                </a:lnTo>
                <a:lnTo>
                  <a:pt x="5937250" y="0"/>
                </a:lnTo>
                <a:lnTo>
                  <a:pt x="5956300" y="0"/>
                </a:lnTo>
                <a:lnTo>
                  <a:pt x="5975350" y="0"/>
                </a:lnTo>
                <a:lnTo>
                  <a:pt x="5994400" y="0"/>
                </a:lnTo>
                <a:lnTo>
                  <a:pt x="6013450" y="0"/>
                </a:lnTo>
                <a:lnTo>
                  <a:pt x="6032500" y="0"/>
                </a:lnTo>
                <a:lnTo>
                  <a:pt x="6064250" y="0"/>
                </a:lnTo>
                <a:lnTo>
                  <a:pt x="6096000" y="0"/>
                </a:lnTo>
                <a:lnTo>
                  <a:pt x="6140450" y="0"/>
                </a:lnTo>
                <a:lnTo>
                  <a:pt x="6172200" y="0"/>
                </a:lnTo>
                <a:lnTo>
                  <a:pt x="6203950" y="0"/>
                </a:lnTo>
                <a:lnTo>
                  <a:pt x="6229350" y="0"/>
                </a:lnTo>
                <a:lnTo>
                  <a:pt x="6254750" y="0"/>
                </a:lnTo>
                <a:lnTo>
                  <a:pt x="6280150" y="0"/>
                </a:lnTo>
                <a:lnTo>
                  <a:pt x="6299200" y="6350"/>
                </a:lnTo>
                <a:lnTo>
                  <a:pt x="6330950" y="6350"/>
                </a:lnTo>
                <a:lnTo>
                  <a:pt x="6356350" y="6350"/>
                </a:lnTo>
                <a:lnTo>
                  <a:pt x="6388100" y="19050"/>
                </a:lnTo>
                <a:lnTo>
                  <a:pt x="6407150" y="25400"/>
                </a:lnTo>
                <a:lnTo>
                  <a:pt x="6419850" y="57150"/>
                </a:lnTo>
                <a:lnTo>
                  <a:pt x="6426200" y="88900"/>
                </a:lnTo>
                <a:lnTo>
                  <a:pt x="6426200" y="114300"/>
                </a:lnTo>
                <a:lnTo>
                  <a:pt x="6438900" y="139700"/>
                </a:lnTo>
                <a:lnTo>
                  <a:pt x="6438900" y="171450"/>
                </a:lnTo>
                <a:lnTo>
                  <a:pt x="6445250" y="196850"/>
                </a:lnTo>
                <a:lnTo>
                  <a:pt x="6445250" y="222250"/>
                </a:lnTo>
                <a:lnTo>
                  <a:pt x="6445250" y="254000"/>
                </a:lnTo>
                <a:lnTo>
                  <a:pt x="6445250" y="285750"/>
                </a:lnTo>
                <a:lnTo>
                  <a:pt x="6445250" y="317500"/>
                </a:lnTo>
                <a:lnTo>
                  <a:pt x="6445250" y="349250"/>
                </a:lnTo>
                <a:lnTo>
                  <a:pt x="6445250" y="374650"/>
                </a:lnTo>
                <a:lnTo>
                  <a:pt x="6445250" y="406400"/>
                </a:lnTo>
                <a:lnTo>
                  <a:pt x="6445250" y="438150"/>
                </a:lnTo>
                <a:lnTo>
                  <a:pt x="6445250" y="469900"/>
                </a:lnTo>
                <a:lnTo>
                  <a:pt x="6445250" y="495300"/>
                </a:lnTo>
                <a:lnTo>
                  <a:pt x="6445250" y="527050"/>
                </a:lnTo>
                <a:lnTo>
                  <a:pt x="6445250" y="552450"/>
                </a:lnTo>
                <a:lnTo>
                  <a:pt x="6445250" y="584200"/>
                </a:lnTo>
                <a:lnTo>
                  <a:pt x="6445250" y="615950"/>
                </a:lnTo>
                <a:lnTo>
                  <a:pt x="6445250" y="641350"/>
                </a:lnTo>
                <a:lnTo>
                  <a:pt x="6445250" y="673100"/>
                </a:lnTo>
                <a:lnTo>
                  <a:pt x="6445250" y="698500"/>
                </a:lnTo>
                <a:lnTo>
                  <a:pt x="6445250" y="723900"/>
                </a:lnTo>
                <a:lnTo>
                  <a:pt x="6445250" y="755650"/>
                </a:lnTo>
                <a:lnTo>
                  <a:pt x="6432550" y="774700"/>
                </a:lnTo>
                <a:lnTo>
                  <a:pt x="6419850" y="781050"/>
                </a:lnTo>
                <a:lnTo>
                  <a:pt x="6388100" y="793750"/>
                </a:lnTo>
                <a:lnTo>
                  <a:pt x="6362700" y="793750"/>
                </a:lnTo>
                <a:lnTo>
                  <a:pt x="6337300" y="793750"/>
                </a:lnTo>
                <a:lnTo>
                  <a:pt x="6311900" y="793750"/>
                </a:lnTo>
                <a:lnTo>
                  <a:pt x="6286500" y="793750"/>
                </a:lnTo>
                <a:lnTo>
                  <a:pt x="6254750" y="793750"/>
                </a:lnTo>
                <a:lnTo>
                  <a:pt x="6242050" y="787400"/>
                </a:lnTo>
                <a:lnTo>
                  <a:pt x="6223000" y="787400"/>
                </a:lnTo>
                <a:lnTo>
                  <a:pt x="6203950" y="787400"/>
                </a:lnTo>
                <a:lnTo>
                  <a:pt x="6184900" y="787400"/>
                </a:lnTo>
                <a:lnTo>
                  <a:pt x="6165850" y="787400"/>
                </a:lnTo>
                <a:lnTo>
                  <a:pt x="6146800" y="787400"/>
                </a:lnTo>
                <a:lnTo>
                  <a:pt x="6127750" y="781050"/>
                </a:lnTo>
                <a:lnTo>
                  <a:pt x="6108700" y="781050"/>
                </a:lnTo>
                <a:lnTo>
                  <a:pt x="6089650" y="781050"/>
                </a:lnTo>
                <a:lnTo>
                  <a:pt x="6070600" y="781050"/>
                </a:lnTo>
                <a:lnTo>
                  <a:pt x="6051550" y="781050"/>
                </a:lnTo>
                <a:lnTo>
                  <a:pt x="6032500" y="781050"/>
                </a:lnTo>
                <a:lnTo>
                  <a:pt x="6013450" y="774700"/>
                </a:lnTo>
                <a:lnTo>
                  <a:pt x="5994400" y="774700"/>
                </a:lnTo>
                <a:lnTo>
                  <a:pt x="5969000" y="774700"/>
                </a:lnTo>
                <a:lnTo>
                  <a:pt x="5949950" y="774700"/>
                </a:lnTo>
                <a:lnTo>
                  <a:pt x="5930900" y="774700"/>
                </a:lnTo>
                <a:lnTo>
                  <a:pt x="5905500" y="774700"/>
                </a:lnTo>
                <a:lnTo>
                  <a:pt x="5886450" y="768350"/>
                </a:lnTo>
                <a:lnTo>
                  <a:pt x="5867400" y="768350"/>
                </a:lnTo>
                <a:lnTo>
                  <a:pt x="5842000" y="768350"/>
                </a:lnTo>
                <a:lnTo>
                  <a:pt x="5822950" y="768350"/>
                </a:lnTo>
                <a:lnTo>
                  <a:pt x="5797550" y="768350"/>
                </a:lnTo>
                <a:lnTo>
                  <a:pt x="5778500" y="768350"/>
                </a:lnTo>
                <a:lnTo>
                  <a:pt x="5753100" y="768350"/>
                </a:lnTo>
                <a:lnTo>
                  <a:pt x="5727700" y="768350"/>
                </a:lnTo>
                <a:lnTo>
                  <a:pt x="5708650" y="768350"/>
                </a:lnTo>
                <a:lnTo>
                  <a:pt x="5683250" y="768350"/>
                </a:lnTo>
                <a:lnTo>
                  <a:pt x="5657850" y="768350"/>
                </a:lnTo>
                <a:lnTo>
                  <a:pt x="5632450" y="768350"/>
                </a:lnTo>
                <a:lnTo>
                  <a:pt x="5607050" y="762000"/>
                </a:lnTo>
                <a:lnTo>
                  <a:pt x="5588000" y="762000"/>
                </a:lnTo>
                <a:lnTo>
                  <a:pt x="5562600" y="762000"/>
                </a:lnTo>
                <a:lnTo>
                  <a:pt x="5537200" y="762000"/>
                </a:lnTo>
                <a:lnTo>
                  <a:pt x="5511800" y="762000"/>
                </a:lnTo>
                <a:lnTo>
                  <a:pt x="5486400" y="762000"/>
                </a:lnTo>
                <a:lnTo>
                  <a:pt x="5467350" y="762000"/>
                </a:lnTo>
                <a:lnTo>
                  <a:pt x="5441950" y="762000"/>
                </a:lnTo>
                <a:lnTo>
                  <a:pt x="5416550" y="762000"/>
                </a:lnTo>
                <a:lnTo>
                  <a:pt x="5391150" y="762000"/>
                </a:lnTo>
                <a:lnTo>
                  <a:pt x="5372100" y="762000"/>
                </a:lnTo>
                <a:lnTo>
                  <a:pt x="5346700" y="762000"/>
                </a:lnTo>
                <a:lnTo>
                  <a:pt x="5321300" y="762000"/>
                </a:lnTo>
                <a:lnTo>
                  <a:pt x="5302250" y="762000"/>
                </a:lnTo>
                <a:lnTo>
                  <a:pt x="5276850" y="762000"/>
                </a:lnTo>
                <a:lnTo>
                  <a:pt x="5251450" y="762000"/>
                </a:lnTo>
                <a:lnTo>
                  <a:pt x="5232400" y="762000"/>
                </a:lnTo>
                <a:lnTo>
                  <a:pt x="5207000" y="762000"/>
                </a:lnTo>
                <a:lnTo>
                  <a:pt x="5181600" y="762000"/>
                </a:lnTo>
                <a:lnTo>
                  <a:pt x="5162550" y="762000"/>
                </a:lnTo>
                <a:lnTo>
                  <a:pt x="5137150" y="762000"/>
                </a:lnTo>
                <a:lnTo>
                  <a:pt x="5111750" y="762000"/>
                </a:lnTo>
                <a:lnTo>
                  <a:pt x="5092700" y="762000"/>
                </a:lnTo>
                <a:lnTo>
                  <a:pt x="5067300" y="762000"/>
                </a:lnTo>
                <a:lnTo>
                  <a:pt x="5048250" y="762000"/>
                </a:lnTo>
                <a:lnTo>
                  <a:pt x="5022850" y="762000"/>
                </a:lnTo>
                <a:lnTo>
                  <a:pt x="5003800" y="762000"/>
                </a:lnTo>
                <a:lnTo>
                  <a:pt x="4978400" y="768350"/>
                </a:lnTo>
                <a:lnTo>
                  <a:pt x="4959350" y="768350"/>
                </a:lnTo>
                <a:lnTo>
                  <a:pt x="4933950" y="768350"/>
                </a:lnTo>
                <a:lnTo>
                  <a:pt x="4908550" y="768350"/>
                </a:lnTo>
                <a:lnTo>
                  <a:pt x="4883150" y="768350"/>
                </a:lnTo>
                <a:lnTo>
                  <a:pt x="4857750" y="768350"/>
                </a:lnTo>
                <a:lnTo>
                  <a:pt x="4832350" y="768350"/>
                </a:lnTo>
                <a:lnTo>
                  <a:pt x="4806950" y="768350"/>
                </a:lnTo>
                <a:lnTo>
                  <a:pt x="4781550" y="768350"/>
                </a:lnTo>
                <a:lnTo>
                  <a:pt x="4756150" y="774700"/>
                </a:lnTo>
                <a:lnTo>
                  <a:pt x="4724400" y="774700"/>
                </a:lnTo>
                <a:lnTo>
                  <a:pt x="4699000" y="774700"/>
                </a:lnTo>
                <a:lnTo>
                  <a:pt x="4673600" y="774700"/>
                </a:lnTo>
                <a:lnTo>
                  <a:pt x="4641850" y="774700"/>
                </a:lnTo>
                <a:lnTo>
                  <a:pt x="4616450" y="774700"/>
                </a:lnTo>
                <a:lnTo>
                  <a:pt x="4591050" y="781050"/>
                </a:lnTo>
                <a:lnTo>
                  <a:pt x="4559300" y="781050"/>
                </a:lnTo>
                <a:lnTo>
                  <a:pt x="4533900" y="781050"/>
                </a:lnTo>
                <a:lnTo>
                  <a:pt x="4502150" y="781050"/>
                </a:lnTo>
                <a:lnTo>
                  <a:pt x="4470400" y="781050"/>
                </a:lnTo>
                <a:lnTo>
                  <a:pt x="4445000" y="781050"/>
                </a:lnTo>
                <a:lnTo>
                  <a:pt x="4413250" y="781050"/>
                </a:lnTo>
                <a:lnTo>
                  <a:pt x="4381500" y="781050"/>
                </a:lnTo>
                <a:lnTo>
                  <a:pt x="4356100" y="781050"/>
                </a:lnTo>
                <a:lnTo>
                  <a:pt x="4324350" y="787400"/>
                </a:lnTo>
                <a:lnTo>
                  <a:pt x="4292600" y="787400"/>
                </a:lnTo>
                <a:lnTo>
                  <a:pt x="4260850" y="787400"/>
                </a:lnTo>
                <a:lnTo>
                  <a:pt x="4229100" y="787400"/>
                </a:lnTo>
                <a:lnTo>
                  <a:pt x="4203700" y="787400"/>
                </a:lnTo>
                <a:lnTo>
                  <a:pt x="4171950" y="787400"/>
                </a:lnTo>
                <a:lnTo>
                  <a:pt x="4140200" y="793750"/>
                </a:lnTo>
                <a:lnTo>
                  <a:pt x="4114800" y="793750"/>
                </a:lnTo>
                <a:lnTo>
                  <a:pt x="4083050" y="793750"/>
                </a:lnTo>
                <a:lnTo>
                  <a:pt x="4051300" y="793750"/>
                </a:lnTo>
                <a:lnTo>
                  <a:pt x="4025900" y="793750"/>
                </a:lnTo>
                <a:lnTo>
                  <a:pt x="3994150" y="793750"/>
                </a:lnTo>
                <a:lnTo>
                  <a:pt x="3962400" y="800100"/>
                </a:lnTo>
                <a:lnTo>
                  <a:pt x="3937000" y="800100"/>
                </a:lnTo>
                <a:lnTo>
                  <a:pt x="3905250" y="800100"/>
                </a:lnTo>
                <a:lnTo>
                  <a:pt x="3873500" y="800100"/>
                </a:lnTo>
                <a:lnTo>
                  <a:pt x="3848100" y="806450"/>
                </a:lnTo>
                <a:lnTo>
                  <a:pt x="3816350" y="806450"/>
                </a:lnTo>
                <a:lnTo>
                  <a:pt x="3784600" y="806450"/>
                </a:lnTo>
                <a:lnTo>
                  <a:pt x="3759200" y="812800"/>
                </a:lnTo>
                <a:lnTo>
                  <a:pt x="3733800" y="812800"/>
                </a:lnTo>
                <a:lnTo>
                  <a:pt x="3708400" y="812800"/>
                </a:lnTo>
                <a:lnTo>
                  <a:pt x="3676650" y="819150"/>
                </a:lnTo>
                <a:lnTo>
                  <a:pt x="3651250" y="819150"/>
                </a:lnTo>
                <a:lnTo>
                  <a:pt x="3625850" y="819150"/>
                </a:lnTo>
                <a:lnTo>
                  <a:pt x="3600450" y="819150"/>
                </a:lnTo>
                <a:lnTo>
                  <a:pt x="3575050" y="819150"/>
                </a:lnTo>
                <a:lnTo>
                  <a:pt x="3549650" y="819150"/>
                </a:lnTo>
                <a:lnTo>
                  <a:pt x="3524250" y="825500"/>
                </a:lnTo>
                <a:lnTo>
                  <a:pt x="3498850" y="825500"/>
                </a:lnTo>
                <a:lnTo>
                  <a:pt x="3473450" y="825500"/>
                </a:lnTo>
                <a:lnTo>
                  <a:pt x="3448050" y="831850"/>
                </a:lnTo>
                <a:lnTo>
                  <a:pt x="3422650" y="831850"/>
                </a:lnTo>
                <a:lnTo>
                  <a:pt x="3397250" y="831850"/>
                </a:lnTo>
                <a:lnTo>
                  <a:pt x="3371850" y="831850"/>
                </a:lnTo>
                <a:lnTo>
                  <a:pt x="3346450" y="831850"/>
                </a:lnTo>
                <a:lnTo>
                  <a:pt x="3321050" y="831850"/>
                </a:lnTo>
                <a:lnTo>
                  <a:pt x="3295650" y="831850"/>
                </a:lnTo>
                <a:lnTo>
                  <a:pt x="3270250" y="831850"/>
                </a:lnTo>
                <a:lnTo>
                  <a:pt x="3244850" y="831850"/>
                </a:lnTo>
                <a:lnTo>
                  <a:pt x="3219450" y="831850"/>
                </a:lnTo>
                <a:lnTo>
                  <a:pt x="3194050" y="831850"/>
                </a:lnTo>
                <a:lnTo>
                  <a:pt x="3162300" y="838200"/>
                </a:lnTo>
                <a:lnTo>
                  <a:pt x="3136900" y="838200"/>
                </a:lnTo>
                <a:lnTo>
                  <a:pt x="3111500" y="838200"/>
                </a:lnTo>
                <a:lnTo>
                  <a:pt x="3086100" y="838200"/>
                </a:lnTo>
                <a:lnTo>
                  <a:pt x="3060700" y="838200"/>
                </a:lnTo>
                <a:lnTo>
                  <a:pt x="3035300" y="838200"/>
                </a:lnTo>
                <a:lnTo>
                  <a:pt x="3009900" y="838200"/>
                </a:lnTo>
                <a:lnTo>
                  <a:pt x="2984500" y="838200"/>
                </a:lnTo>
                <a:lnTo>
                  <a:pt x="2959100" y="838200"/>
                </a:lnTo>
                <a:lnTo>
                  <a:pt x="2933700" y="838200"/>
                </a:lnTo>
                <a:lnTo>
                  <a:pt x="2908300" y="838200"/>
                </a:lnTo>
                <a:lnTo>
                  <a:pt x="2882900" y="838200"/>
                </a:lnTo>
                <a:lnTo>
                  <a:pt x="2857500" y="838200"/>
                </a:lnTo>
                <a:lnTo>
                  <a:pt x="2832100" y="838200"/>
                </a:lnTo>
                <a:lnTo>
                  <a:pt x="2806700" y="838200"/>
                </a:lnTo>
                <a:lnTo>
                  <a:pt x="2781300" y="838200"/>
                </a:lnTo>
                <a:lnTo>
                  <a:pt x="2755900" y="838200"/>
                </a:lnTo>
                <a:lnTo>
                  <a:pt x="2724150" y="838200"/>
                </a:lnTo>
                <a:lnTo>
                  <a:pt x="2698750" y="838200"/>
                </a:lnTo>
                <a:lnTo>
                  <a:pt x="2667000" y="838200"/>
                </a:lnTo>
                <a:lnTo>
                  <a:pt x="2641600" y="838200"/>
                </a:lnTo>
                <a:lnTo>
                  <a:pt x="2609850" y="838200"/>
                </a:lnTo>
                <a:lnTo>
                  <a:pt x="2578100" y="838200"/>
                </a:lnTo>
                <a:lnTo>
                  <a:pt x="2546350" y="838200"/>
                </a:lnTo>
                <a:lnTo>
                  <a:pt x="2514600" y="838200"/>
                </a:lnTo>
                <a:lnTo>
                  <a:pt x="2476500" y="838200"/>
                </a:lnTo>
                <a:lnTo>
                  <a:pt x="2444750" y="838200"/>
                </a:lnTo>
                <a:lnTo>
                  <a:pt x="2413000" y="844550"/>
                </a:lnTo>
                <a:lnTo>
                  <a:pt x="2381250" y="844550"/>
                </a:lnTo>
                <a:lnTo>
                  <a:pt x="2349500" y="844550"/>
                </a:lnTo>
                <a:lnTo>
                  <a:pt x="2317750" y="844550"/>
                </a:lnTo>
                <a:lnTo>
                  <a:pt x="2286000" y="844550"/>
                </a:lnTo>
                <a:lnTo>
                  <a:pt x="2254250" y="844550"/>
                </a:lnTo>
                <a:lnTo>
                  <a:pt x="2222500" y="844550"/>
                </a:lnTo>
                <a:lnTo>
                  <a:pt x="2190750" y="844550"/>
                </a:lnTo>
                <a:lnTo>
                  <a:pt x="2159000" y="844550"/>
                </a:lnTo>
                <a:lnTo>
                  <a:pt x="2127250" y="844550"/>
                </a:lnTo>
                <a:lnTo>
                  <a:pt x="2095500" y="844550"/>
                </a:lnTo>
                <a:lnTo>
                  <a:pt x="2063750" y="844550"/>
                </a:lnTo>
                <a:lnTo>
                  <a:pt x="2032000" y="844550"/>
                </a:lnTo>
                <a:lnTo>
                  <a:pt x="2000250" y="844550"/>
                </a:lnTo>
                <a:lnTo>
                  <a:pt x="1968500" y="844550"/>
                </a:lnTo>
                <a:lnTo>
                  <a:pt x="1936750" y="844550"/>
                </a:lnTo>
                <a:lnTo>
                  <a:pt x="1911350" y="844550"/>
                </a:lnTo>
                <a:lnTo>
                  <a:pt x="1879600" y="844550"/>
                </a:lnTo>
                <a:lnTo>
                  <a:pt x="1847850" y="844550"/>
                </a:lnTo>
                <a:lnTo>
                  <a:pt x="1822450" y="844550"/>
                </a:lnTo>
                <a:lnTo>
                  <a:pt x="1790700" y="844550"/>
                </a:lnTo>
                <a:lnTo>
                  <a:pt x="1758950" y="844550"/>
                </a:lnTo>
                <a:lnTo>
                  <a:pt x="1733550" y="844550"/>
                </a:lnTo>
                <a:lnTo>
                  <a:pt x="1701800" y="844550"/>
                </a:lnTo>
                <a:lnTo>
                  <a:pt x="1676400" y="844550"/>
                </a:lnTo>
                <a:lnTo>
                  <a:pt x="1644650" y="844550"/>
                </a:lnTo>
                <a:lnTo>
                  <a:pt x="1619250" y="844550"/>
                </a:lnTo>
                <a:lnTo>
                  <a:pt x="1587500" y="844550"/>
                </a:lnTo>
                <a:lnTo>
                  <a:pt x="1562100" y="844550"/>
                </a:lnTo>
                <a:lnTo>
                  <a:pt x="1530350" y="844550"/>
                </a:lnTo>
                <a:lnTo>
                  <a:pt x="1504950" y="838200"/>
                </a:lnTo>
                <a:lnTo>
                  <a:pt x="1479550" y="838200"/>
                </a:lnTo>
                <a:lnTo>
                  <a:pt x="1454150" y="838200"/>
                </a:lnTo>
                <a:lnTo>
                  <a:pt x="1428750" y="838200"/>
                </a:lnTo>
                <a:lnTo>
                  <a:pt x="1403350" y="838200"/>
                </a:lnTo>
                <a:lnTo>
                  <a:pt x="1377950" y="838200"/>
                </a:lnTo>
                <a:lnTo>
                  <a:pt x="1346200" y="831850"/>
                </a:lnTo>
                <a:lnTo>
                  <a:pt x="1320800" y="831850"/>
                </a:lnTo>
                <a:lnTo>
                  <a:pt x="1295400" y="831850"/>
                </a:lnTo>
                <a:lnTo>
                  <a:pt x="1270000" y="831850"/>
                </a:lnTo>
                <a:lnTo>
                  <a:pt x="1244600" y="825500"/>
                </a:lnTo>
                <a:lnTo>
                  <a:pt x="1219200" y="825500"/>
                </a:lnTo>
                <a:lnTo>
                  <a:pt x="1193800" y="825500"/>
                </a:lnTo>
                <a:lnTo>
                  <a:pt x="1174750" y="825500"/>
                </a:lnTo>
                <a:lnTo>
                  <a:pt x="1149350" y="825500"/>
                </a:lnTo>
                <a:lnTo>
                  <a:pt x="1123950" y="825500"/>
                </a:lnTo>
                <a:lnTo>
                  <a:pt x="1104900" y="819150"/>
                </a:lnTo>
                <a:lnTo>
                  <a:pt x="1079500" y="819150"/>
                </a:lnTo>
                <a:lnTo>
                  <a:pt x="1054100" y="819150"/>
                </a:lnTo>
                <a:lnTo>
                  <a:pt x="1035050" y="812800"/>
                </a:lnTo>
                <a:lnTo>
                  <a:pt x="1009650" y="812800"/>
                </a:lnTo>
                <a:lnTo>
                  <a:pt x="984250" y="812800"/>
                </a:lnTo>
                <a:lnTo>
                  <a:pt x="965200" y="812800"/>
                </a:lnTo>
                <a:lnTo>
                  <a:pt x="939800" y="812800"/>
                </a:lnTo>
                <a:lnTo>
                  <a:pt x="920750" y="812800"/>
                </a:lnTo>
                <a:lnTo>
                  <a:pt x="901700" y="806450"/>
                </a:lnTo>
                <a:lnTo>
                  <a:pt x="876300" y="806450"/>
                </a:lnTo>
                <a:lnTo>
                  <a:pt x="857250" y="806450"/>
                </a:lnTo>
                <a:lnTo>
                  <a:pt x="838200" y="806450"/>
                </a:lnTo>
                <a:lnTo>
                  <a:pt x="812800" y="806450"/>
                </a:lnTo>
                <a:lnTo>
                  <a:pt x="793750" y="800100"/>
                </a:lnTo>
                <a:lnTo>
                  <a:pt x="774700" y="800100"/>
                </a:lnTo>
                <a:lnTo>
                  <a:pt x="755650" y="800100"/>
                </a:lnTo>
                <a:lnTo>
                  <a:pt x="736600" y="800100"/>
                </a:lnTo>
                <a:lnTo>
                  <a:pt x="717550" y="800100"/>
                </a:lnTo>
                <a:lnTo>
                  <a:pt x="698500" y="800100"/>
                </a:lnTo>
                <a:lnTo>
                  <a:pt x="679450" y="793750"/>
                </a:lnTo>
                <a:lnTo>
                  <a:pt x="660400" y="793750"/>
                </a:lnTo>
                <a:lnTo>
                  <a:pt x="641350" y="793750"/>
                </a:lnTo>
                <a:lnTo>
                  <a:pt x="622300" y="793750"/>
                </a:lnTo>
                <a:lnTo>
                  <a:pt x="603250" y="793750"/>
                </a:lnTo>
                <a:lnTo>
                  <a:pt x="584200" y="793750"/>
                </a:lnTo>
                <a:lnTo>
                  <a:pt x="565150" y="793750"/>
                </a:lnTo>
                <a:lnTo>
                  <a:pt x="533400" y="793750"/>
                </a:lnTo>
                <a:lnTo>
                  <a:pt x="501650" y="787400"/>
                </a:lnTo>
                <a:lnTo>
                  <a:pt x="476250" y="787400"/>
                </a:lnTo>
                <a:lnTo>
                  <a:pt x="444500" y="781050"/>
                </a:lnTo>
                <a:lnTo>
                  <a:pt x="419100" y="781050"/>
                </a:lnTo>
                <a:lnTo>
                  <a:pt x="393700" y="781050"/>
                </a:lnTo>
                <a:lnTo>
                  <a:pt x="361950" y="781050"/>
                </a:lnTo>
                <a:lnTo>
                  <a:pt x="336550" y="774700"/>
                </a:lnTo>
                <a:lnTo>
                  <a:pt x="311150" y="774700"/>
                </a:lnTo>
                <a:lnTo>
                  <a:pt x="285750" y="774700"/>
                </a:lnTo>
                <a:lnTo>
                  <a:pt x="260350" y="768350"/>
                </a:lnTo>
                <a:lnTo>
                  <a:pt x="234950" y="768350"/>
                </a:lnTo>
                <a:lnTo>
                  <a:pt x="203200" y="762000"/>
                </a:lnTo>
                <a:lnTo>
                  <a:pt x="177800" y="762000"/>
                </a:lnTo>
                <a:lnTo>
                  <a:pt x="146050" y="762000"/>
                </a:lnTo>
                <a:lnTo>
                  <a:pt x="120650" y="755650"/>
                </a:lnTo>
                <a:lnTo>
                  <a:pt x="95250" y="749300"/>
                </a:lnTo>
                <a:lnTo>
                  <a:pt x="63500" y="736600"/>
                </a:lnTo>
                <a:lnTo>
                  <a:pt x="44450" y="730250"/>
                </a:lnTo>
                <a:lnTo>
                  <a:pt x="44450" y="73660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1942" y="5269974"/>
            <a:ext cx="175080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Ans</a:t>
            </a:r>
            <a:r>
              <a:rPr lang="en-US" sz="2000" b="1" dirty="0" smtClean="0"/>
              <a:t>: </a:t>
            </a:r>
            <a:r>
              <a:rPr lang="en-US" sz="2000" b="1" dirty="0" smtClean="0">
                <a:solidFill>
                  <a:srgbClr val="FF0000"/>
                </a:solidFill>
              </a:rPr>
              <a:t>0.102 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shibleeratan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295400"/>
            <a:ext cx="26289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73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74752" grpId="0" animBg="1"/>
      <p:bldP spid="74753" grpId="0" animBg="1"/>
      <p:bldP spid="74756" grpId="0" animBg="1"/>
      <p:bldP spid="74757" grpId="0" animBg="1"/>
      <p:bldP spid="74758" grpId="0" animBg="1"/>
      <p:bldP spid="74759" grpId="0" animBg="1"/>
      <p:bldP spid="74760" grpId="0" animBg="1"/>
      <p:bldP spid="74761" grpId="0" animBg="1"/>
      <p:bldP spid="74762" grpId="0" animBg="1"/>
      <p:bldP spid="74763" grpId="0" animBg="1"/>
      <p:bldP spid="74764" grpId="0" animBg="1"/>
      <p:bldP spid="74765" grpId="0" animBg="1"/>
      <p:bldP spid="74766" grpId="0" animBg="1"/>
      <p:bldP spid="74767" grpId="0" animBg="1"/>
      <p:bldP spid="74768" grpId="0" animBg="1"/>
      <p:bldP spid="74769" grpId="0" animBg="1"/>
      <p:bldP spid="74770" grpId="0" animBg="1"/>
      <p:bldP spid="74771" grpId="0" animBg="1"/>
      <p:bldP spid="74772" grpId="0" animBg="1"/>
      <p:bldP spid="74773" grpId="0" animBg="1"/>
      <p:bldP spid="74774" grpId="0" animBg="1"/>
      <p:bldP spid="74776" grpId="0" animBg="1"/>
      <p:bldP spid="74777" grpId="0" animBg="1"/>
      <p:bldP spid="74778" grpId="0" animBg="1"/>
      <p:bldP spid="74779" grpId="0" animBg="1"/>
      <p:bldP spid="74780" grpId="0" animBg="1"/>
      <p:bldP spid="74781" grpId="0" animBg="1"/>
      <p:bldP spid="74782" grpId="0" animBg="1"/>
      <p:bldP spid="74783" grpId="0" animBg="1"/>
      <p:bldP spid="74784" grpId="0" animBg="1"/>
      <p:bldP spid="74785" grpId="0" animBg="1"/>
      <p:bldP spid="74786" grpId="0" animBg="1"/>
      <p:bldP spid="74787" grpId="0" animBg="1"/>
      <p:bldP spid="74788" grpId="0" animBg="1"/>
      <p:bldP spid="74789" grpId="0" animBg="1"/>
      <p:bldP spid="74790" grpId="0" animBg="1"/>
      <p:bldP spid="74791" grpId="0" animBg="1"/>
      <p:bldP spid="74792" grpId="0" animBg="1"/>
      <p:bldP spid="74793" grpId="0" animBg="1"/>
      <p:bldP spid="74794" grpId="0" animBg="1"/>
      <p:bldP spid="74795" grpId="0" animBg="1"/>
      <p:bldP spid="74796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-1137"/>
            <a:ext cx="9144000" cy="6858000"/>
          </a:xfrm>
        </p:spPr>
        <p:txBody>
          <a:bodyPr/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ACTIVITY</a:t>
            </a:r>
          </a:p>
          <a:p>
            <a:pPr algn="l"/>
            <a:endParaRPr lang="en-US" sz="1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Problem 4.37</a:t>
            </a:r>
          </a:p>
          <a:p>
            <a:pPr algn="l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Barium nitrate solution reacts with aqueous sodium carbonate to form a solid precipitate of barium carbonate and aqueous sodium nitrate. Write down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the balanced chemical equation,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total ionic equation, and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(c)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net ionic equation.</a:t>
            </a:r>
          </a:p>
          <a:p>
            <a:pPr algn="l"/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Problem 4.44 a)</a:t>
            </a:r>
            <a:endParaRPr lang="en-US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Potassium carbonate solution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reacts with aqueous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barium hydroxide to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form a solid precipitate of barium carbonate and aqueous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potassium hydroxide.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Write down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the balanced chemical equation,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total ionic equation, and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(c)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net ionic equation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Problem </a:t>
            </a:r>
            <a:r>
              <a:rPr lang="en-US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4.45 b)</a:t>
            </a:r>
            <a:endParaRPr lang="en-US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Ammonium sulfate solution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reacts with aqueous barium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chloride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form a solid precipitate of barium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sulfate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and aqueous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ammonium chloride.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Write down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the balanced chemical equation,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total ionic equation, and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(c)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net ionic equation.</a:t>
            </a:r>
          </a:p>
          <a:p>
            <a:pPr algn="l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51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353547" y="76200"/>
            <a:ext cx="4656853" cy="551433"/>
          </a:xfrm>
          <a:prstGeom prst="rect">
            <a:avLst/>
          </a:prstGeom>
          <a:gradFill rotWithShape="1">
            <a:gsLst>
              <a:gs pos="0">
                <a:srgbClr val="993300">
                  <a:alpha val="35001"/>
                </a:srgbClr>
              </a:gs>
              <a:gs pos="100000">
                <a:srgbClr val="4718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3000" b="1" dirty="0">
                <a:solidFill>
                  <a:srgbClr val="000000"/>
                </a:solidFill>
              </a:rPr>
              <a:t>Water as a </a:t>
            </a:r>
            <a:r>
              <a:rPr lang="en-US" altLang="en-US" sz="3000" b="1" dirty="0" smtClean="0">
                <a:solidFill>
                  <a:srgbClr val="000000"/>
                </a:solidFill>
              </a:rPr>
              <a:t>Polar Solvent</a:t>
            </a:r>
            <a:endParaRPr lang="en-US" altLang="en-US" sz="3000" b="1" dirty="0">
              <a:solidFill>
                <a:srgbClr val="000000"/>
              </a:solidFill>
            </a:endParaRPr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7703" y="914400"/>
            <a:ext cx="5712097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Water is a polar molecule</a:t>
            </a:r>
          </a:p>
          <a:p>
            <a:pPr lvl="1">
              <a:spcBef>
                <a:spcPts val="0"/>
              </a:spcBef>
            </a:pPr>
            <a:r>
              <a:rPr lang="en-US" altLang="en-US" sz="15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since it has uneven electron distribution </a:t>
            </a:r>
          </a:p>
          <a:p>
            <a:pPr lvl="1">
              <a:spcBef>
                <a:spcPts val="0"/>
              </a:spcBef>
            </a:pPr>
            <a:r>
              <a:rPr lang="en-US" altLang="en-US" sz="15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and a bent molecular shape.</a:t>
            </a:r>
          </a:p>
        </p:txBody>
      </p:sp>
      <p:sp>
        <p:nvSpPr>
          <p:cNvPr id="154" name="Rectangle 7"/>
          <p:cNvSpPr txBox="1">
            <a:spLocks noChangeArrowheads="1"/>
          </p:cNvSpPr>
          <p:nvPr/>
        </p:nvSpPr>
        <p:spPr bwMode="auto">
          <a:xfrm>
            <a:off x="304800" y="2057400"/>
            <a:ext cx="8153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Due to its polar nature, water interacts strongly with its solutes and often plays an active role in aqueous reactions.</a:t>
            </a:r>
          </a:p>
        </p:txBody>
      </p:sp>
      <p:pic>
        <p:nvPicPr>
          <p:cNvPr id="65538" name="Picture 2" descr="C:\Users\shibleeratan\Desktop\Picture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971" y="685800"/>
            <a:ext cx="2496829" cy="130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hibleeratan\Desktop\Picture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52800"/>
            <a:ext cx="5791200" cy="29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2400" y="2971800"/>
            <a:ext cx="1963999" cy="3231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5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Polar H</a:t>
            </a:r>
            <a:r>
              <a:rPr lang="en-US" sz="1500" b="1" baseline="-250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2</a:t>
            </a:r>
            <a:r>
              <a:rPr lang="en-US" sz="15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O molecule</a:t>
            </a:r>
            <a:endParaRPr lang="en-US" sz="1500" b="1" dirty="0">
              <a:solidFill>
                <a:srgbClr val="FF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2895600"/>
            <a:ext cx="2600392" cy="3231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500" b="1" dirty="0" smtClean="0">
                <a:solidFill>
                  <a:srgbClr val="FF0000"/>
                </a:solidFill>
                <a:ea typeface="ＭＳ Ｐゴシック" pitchFamily="34" charset="-128"/>
              </a:rPr>
              <a:t>Cl</a:t>
            </a:r>
            <a:r>
              <a:rPr lang="en-US" sz="1500" b="1" baseline="30000" dirty="0" smtClean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−</a:t>
            </a:r>
            <a:r>
              <a:rPr lang="en-US" sz="1500" b="1" dirty="0" smtClean="0">
                <a:solidFill>
                  <a:srgbClr val="FF0000"/>
                </a:solidFill>
                <a:ea typeface="ＭＳ Ｐゴシック" pitchFamily="34" charset="-128"/>
              </a:rPr>
              <a:t> ion surrounded by H</a:t>
            </a:r>
            <a:r>
              <a:rPr lang="en-US" sz="1500" b="1" baseline="-25000" dirty="0" smtClean="0">
                <a:solidFill>
                  <a:srgbClr val="FF0000"/>
                </a:solidFill>
                <a:ea typeface="ＭＳ Ｐゴシック" pitchFamily="34" charset="-128"/>
              </a:rPr>
              <a:t>2</a:t>
            </a:r>
            <a:r>
              <a:rPr lang="en-US" sz="1500" b="1" dirty="0" smtClean="0">
                <a:solidFill>
                  <a:srgbClr val="FF0000"/>
                </a:solidFill>
                <a:ea typeface="ＭＳ Ｐゴシック" pitchFamily="34" charset="-128"/>
              </a:rPr>
              <a:t>O</a:t>
            </a:r>
            <a:endParaRPr lang="en-US" sz="1500" b="1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54104" y="6400800"/>
            <a:ext cx="2656496" cy="3231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5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Na</a:t>
            </a:r>
            <a:r>
              <a:rPr lang="en-US" sz="1500" b="1" baseline="300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+</a:t>
            </a:r>
            <a:r>
              <a:rPr lang="en-US" sz="15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 ion surrounded by H</a:t>
            </a:r>
            <a:r>
              <a:rPr lang="en-US" sz="1500" b="1" baseline="-250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2</a:t>
            </a:r>
            <a:r>
              <a:rPr lang="en-US" sz="15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O</a:t>
            </a:r>
            <a:endParaRPr lang="en-US" sz="1500" b="1" dirty="0">
              <a:solidFill>
                <a:srgbClr val="FF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6382435"/>
            <a:ext cx="1298753" cy="3231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500" b="1" dirty="0" err="1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NaCl</a:t>
            </a:r>
            <a:r>
              <a:rPr lang="en-US" sz="15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 crystal</a:t>
            </a:r>
            <a:endParaRPr lang="en-US" sz="1500" b="1" dirty="0">
              <a:solidFill>
                <a:srgbClr val="FF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134399" y="3352800"/>
            <a:ext cx="886577" cy="35208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2133600" y="6154222"/>
            <a:ext cx="490874" cy="18591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5257800" y="3294965"/>
            <a:ext cx="2319799" cy="81983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6247448" y="5673724"/>
            <a:ext cx="762952" cy="6508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6645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5"/>
          <p:cNvSpPr txBox="1">
            <a:spLocks noChangeArrowheads="1"/>
          </p:cNvSpPr>
          <p:nvPr/>
        </p:nvSpPr>
        <p:spPr bwMode="auto">
          <a:xfrm>
            <a:off x="977900" y="423862"/>
            <a:ext cx="7137400" cy="553998"/>
          </a:xfrm>
          <a:prstGeom prst="rect">
            <a:avLst/>
          </a:prstGeom>
          <a:gradFill rotWithShape="1">
            <a:gsLst>
              <a:gs pos="0">
                <a:srgbClr val="990000">
                  <a:alpha val="35001"/>
                </a:srgbClr>
              </a:gs>
              <a:gs pos="100000">
                <a:srgbClr val="47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3000" b="1" dirty="0" smtClean="0"/>
              <a:t>Molarity or Concentration</a:t>
            </a:r>
            <a:endParaRPr lang="en-US" altLang="en-US" sz="3000" b="1" dirty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229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The </a:t>
            </a:r>
            <a:r>
              <a:rPr lang="en-US" altLang="en-US" sz="2000" b="1" i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concentration</a:t>
            </a:r>
            <a:r>
              <a:rPr lang="en-US" altLang="en-US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of a solution is given by the quantity of solute present in a given quantity of solution.</a:t>
            </a:r>
            <a:endParaRPr lang="en-US" altLang="en-US" sz="2000" b="1" i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413112" y="4464050"/>
            <a:ext cx="3733800" cy="793750"/>
            <a:chOff x="1064" y="2976"/>
            <a:chExt cx="2352" cy="500"/>
          </a:xfrm>
        </p:grpSpPr>
        <p:grpSp>
          <p:nvGrpSpPr>
            <p:cNvPr id="16395" name="Group 5"/>
            <p:cNvGrpSpPr>
              <a:grpSpLocks/>
            </p:cNvGrpSpPr>
            <p:nvPr/>
          </p:nvGrpSpPr>
          <p:grpSpPr bwMode="auto">
            <a:xfrm>
              <a:off x="2046" y="2976"/>
              <a:ext cx="1370" cy="500"/>
              <a:chOff x="2832" y="2928"/>
              <a:chExt cx="1242" cy="500"/>
            </a:xfrm>
          </p:grpSpPr>
          <p:sp>
            <p:nvSpPr>
              <p:cNvPr id="16397" name="Text Box 4"/>
              <p:cNvSpPr txBox="1">
                <a:spLocks noChangeArrowheads="1"/>
              </p:cNvSpPr>
              <p:nvPr/>
            </p:nvSpPr>
            <p:spPr bwMode="auto">
              <a:xfrm>
                <a:off x="2877" y="3178"/>
                <a:ext cx="115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2000" b="1" dirty="0">
                    <a:solidFill>
                      <a:srgbClr val="FF0000"/>
                    </a:solidFill>
                  </a:rPr>
                  <a:t>liters of solution</a:t>
                </a:r>
              </a:p>
            </p:txBody>
          </p:sp>
          <p:sp>
            <p:nvSpPr>
              <p:cNvPr id="16398" name="Text Box 3"/>
              <p:cNvSpPr txBox="1">
                <a:spLocks noChangeArrowheads="1"/>
              </p:cNvSpPr>
              <p:nvPr/>
            </p:nvSpPr>
            <p:spPr bwMode="auto">
              <a:xfrm>
                <a:off x="2874" y="2928"/>
                <a:ext cx="120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2000" b="1" dirty="0">
                    <a:solidFill>
                      <a:srgbClr val="FF0000"/>
                    </a:solidFill>
                  </a:rPr>
                  <a:t>moles </a:t>
                </a:r>
                <a:r>
                  <a:rPr lang="en-US" altLang="en-US" sz="2000" b="1" dirty="0" smtClean="0">
                    <a:solidFill>
                      <a:srgbClr val="FF0000"/>
                    </a:solidFill>
                  </a:rPr>
                  <a:t>of solute</a:t>
                </a:r>
                <a:endParaRPr lang="en-US" alt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399" name="Line 5"/>
              <p:cNvSpPr>
                <a:spLocks noChangeShapeType="1"/>
              </p:cNvSpPr>
              <p:nvPr/>
            </p:nvSpPr>
            <p:spPr bwMode="auto">
              <a:xfrm>
                <a:off x="2832" y="3168"/>
                <a:ext cx="1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396" name="Text Box 2"/>
            <p:cNvSpPr txBox="1">
              <a:spLocks noChangeArrowheads="1"/>
            </p:cNvSpPr>
            <p:nvPr/>
          </p:nvSpPr>
          <p:spPr bwMode="auto">
            <a:xfrm>
              <a:off x="1064" y="3110"/>
              <a:ext cx="98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000" b="1" dirty="0">
                  <a:solidFill>
                    <a:srgbClr val="FF0000"/>
                  </a:solidFill>
                </a:rPr>
                <a:t>Molarity</a:t>
              </a:r>
              <a:r>
                <a:rPr lang="en-US" altLang="en-US" sz="2000" b="1" dirty="0"/>
                <a:t> </a:t>
              </a:r>
              <a:r>
                <a:rPr lang="en-US" altLang="en-US" sz="2000" b="1" dirty="0" smtClean="0"/>
                <a:t> =</a:t>
              </a:r>
              <a:endParaRPr lang="en-US" altLang="en-US" sz="2000" b="1" dirty="0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6362700" y="4473101"/>
            <a:ext cx="1485900" cy="777875"/>
            <a:chOff x="3552" y="2880"/>
            <a:chExt cx="936" cy="490"/>
          </a:xfrm>
        </p:grpSpPr>
        <p:grpSp>
          <p:nvGrpSpPr>
            <p:cNvPr id="16390" name="Group 18"/>
            <p:cNvGrpSpPr>
              <a:grpSpLocks/>
            </p:cNvGrpSpPr>
            <p:nvPr/>
          </p:nvGrpSpPr>
          <p:grpSpPr bwMode="auto">
            <a:xfrm>
              <a:off x="4032" y="2880"/>
              <a:ext cx="456" cy="490"/>
              <a:chOff x="4032" y="2880"/>
              <a:chExt cx="456" cy="490"/>
            </a:xfrm>
          </p:grpSpPr>
          <p:sp>
            <p:nvSpPr>
              <p:cNvPr id="16392" name="Text Box 4"/>
              <p:cNvSpPr txBox="1">
                <a:spLocks noChangeArrowheads="1"/>
              </p:cNvSpPr>
              <p:nvPr/>
            </p:nvSpPr>
            <p:spPr bwMode="auto">
              <a:xfrm>
                <a:off x="4176" y="3120"/>
                <a:ext cx="14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r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2000" b="1" dirty="0" smtClean="0">
                    <a:solidFill>
                      <a:srgbClr val="FF0000"/>
                    </a:solidFill>
                  </a:rPr>
                  <a:t>L</a:t>
                </a:r>
                <a:endParaRPr lang="en-US" alt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393" name="Text Box 3"/>
              <p:cNvSpPr txBox="1">
                <a:spLocks noChangeArrowheads="1"/>
              </p:cNvSpPr>
              <p:nvPr/>
            </p:nvSpPr>
            <p:spPr bwMode="auto">
              <a:xfrm>
                <a:off x="4032" y="2880"/>
                <a:ext cx="45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2000" b="1" dirty="0" err="1" smtClean="0">
                    <a:solidFill>
                      <a:srgbClr val="FF0000"/>
                    </a:solidFill>
                  </a:rPr>
                  <a:t>mol</a:t>
                </a:r>
                <a:endParaRPr lang="en-US" alt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394" name="Line 5"/>
              <p:cNvSpPr>
                <a:spLocks noChangeShapeType="1"/>
              </p:cNvSpPr>
              <p:nvPr/>
            </p:nvSpPr>
            <p:spPr bwMode="auto">
              <a:xfrm>
                <a:off x="4032" y="3120"/>
                <a:ext cx="432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391" name="Text Box 2"/>
            <p:cNvSpPr txBox="1">
              <a:spLocks noChangeArrowheads="1"/>
            </p:cNvSpPr>
            <p:nvPr/>
          </p:nvSpPr>
          <p:spPr bwMode="auto">
            <a:xfrm>
              <a:off x="3552" y="2976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000" b="1" i="1" dirty="0">
                  <a:solidFill>
                    <a:srgbClr val="FF0000"/>
                  </a:solidFill>
                </a:rPr>
                <a:t>M</a:t>
              </a:r>
              <a:r>
                <a:rPr lang="en-US" altLang="en-US" sz="2000" b="1" dirty="0"/>
                <a:t> </a:t>
              </a:r>
              <a:r>
                <a:rPr lang="en-US" altLang="en-US" sz="2000" b="1" dirty="0" smtClean="0"/>
                <a:t> =</a:t>
              </a:r>
              <a:endParaRPr lang="en-US" altLang="en-US" sz="2000" b="1" dirty="0"/>
            </a:p>
          </p:txBody>
        </p:sp>
      </p:grp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04800" y="2904604"/>
            <a:ext cx="8229600" cy="75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en-US" sz="2000" b="1" i="1" kern="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Molarity</a:t>
            </a:r>
            <a:r>
              <a:rPr lang="en-US" altLang="en-US" sz="2000" kern="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(</a:t>
            </a:r>
            <a:r>
              <a:rPr lang="en-US" altLang="en-US" sz="2000" i="1" kern="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</a:t>
            </a:r>
            <a:r>
              <a:rPr lang="en-US" altLang="en-US" sz="2000" kern="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) is often used to express concentration. It is the number of </a:t>
            </a:r>
            <a:r>
              <a:rPr lang="en-US" altLang="en-US" sz="2000" b="1" kern="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moles</a:t>
            </a:r>
            <a:r>
              <a:rPr lang="en-US" altLang="en-US" sz="2000" kern="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of </a:t>
            </a:r>
            <a:r>
              <a:rPr lang="en-US" altLang="en-US" sz="2000" b="1" i="1" kern="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solute</a:t>
            </a:r>
            <a:r>
              <a:rPr lang="en-US" altLang="en-US" sz="2000" kern="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dissolved </a:t>
            </a:r>
            <a:r>
              <a:rPr lang="en-US" altLang="en-US" sz="2000" b="1" kern="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per liter</a:t>
            </a:r>
            <a:r>
              <a:rPr lang="en-US" altLang="en-US" sz="2000" kern="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of </a:t>
            </a:r>
            <a:r>
              <a:rPr lang="en-US" altLang="en-US" sz="2000" b="1" i="1" kern="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solution</a:t>
            </a:r>
            <a:r>
              <a:rPr lang="en-US" altLang="en-US" sz="2000" kern="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endParaRPr lang="en-US" altLang="en-US" sz="2000" b="1" i="1" kern="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6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4" name="Text Box 5"/>
          <p:cNvSpPr txBox="1">
            <a:spLocks noChangeArrowheads="1"/>
          </p:cNvSpPr>
          <p:nvPr/>
        </p:nvSpPr>
        <p:spPr bwMode="auto">
          <a:xfrm>
            <a:off x="241300" y="206514"/>
            <a:ext cx="7759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2000" b="1" dirty="0" smtClean="0"/>
              <a:t>Sample Problem 4.5</a:t>
            </a:r>
          </a:p>
          <a:p>
            <a:pPr>
              <a:spcBef>
                <a:spcPts val="0"/>
              </a:spcBef>
            </a:pPr>
            <a:r>
              <a:rPr lang="en-US" altLang="en-US" sz="2000" dirty="0" smtClean="0"/>
              <a:t>What </a:t>
            </a:r>
            <a:r>
              <a:rPr lang="en-US" altLang="en-US" sz="2000" dirty="0"/>
              <a:t>amount (</a:t>
            </a:r>
            <a:r>
              <a:rPr lang="en-US" altLang="en-US" sz="2000" dirty="0" err="1"/>
              <a:t>mol</a:t>
            </a:r>
            <a:r>
              <a:rPr lang="en-US" altLang="en-US" sz="2000" dirty="0"/>
              <a:t>) of each ion is in 35 mL of 0.84 </a:t>
            </a:r>
            <a:r>
              <a:rPr lang="en-US" altLang="en-US" sz="2000" i="1" dirty="0"/>
              <a:t>M</a:t>
            </a:r>
            <a:r>
              <a:rPr lang="en-US" altLang="en-US" sz="2000" dirty="0"/>
              <a:t> zinc chloride?</a:t>
            </a:r>
            <a:endParaRPr lang="en-US" altLang="en-US" sz="2000" b="1" dirty="0"/>
          </a:p>
        </p:txBody>
      </p:sp>
      <p:sp>
        <p:nvSpPr>
          <p:cNvPr id="2" name="SMARTINK"/>
          <p:cNvSpPr/>
          <p:nvPr/>
        </p:nvSpPr>
        <p:spPr bwMode="auto">
          <a:xfrm>
            <a:off x="1212850" y="2374900"/>
            <a:ext cx="177801" cy="247651"/>
          </a:xfrm>
          <a:custGeom>
            <a:avLst/>
            <a:gdLst/>
            <a:ahLst/>
            <a:cxnLst/>
            <a:rect l="0" t="0" r="0" b="0"/>
            <a:pathLst>
              <a:path w="177801" h="247651">
                <a:moveTo>
                  <a:pt x="19050" y="25400"/>
                </a:moveTo>
                <a:lnTo>
                  <a:pt x="0" y="12700"/>
                </a:lnTo>
                <a:lnTo>
                  <a:pt x="25400" y="6350"/>
                </a:lnTo>
                <a:lnTo>
                  <a:pt x="50800" y="6350"/>
                </a:lnTo>
                <a:lnTo>
                  <a:pt x="76200" y="6350"/>
                </a:lnTo>
                <a:lnTo>
                  <a:pt x="101600" y="6350"/>
                </a:lnTo>
                <a:lnTo>
                  <a:pt x="127000" y="0"/>
                </a:lnTo>
                <a:lnTo>
                  <a:pt x="158750" y="0"/>
                </a:lnTo>
                <a:lnTo>
                  <a:pt x="171450" y="6350"/>
                </a:lnTo>
                <a:lnTo>
                  <a:pt x="177800" y="19050"/>
                </a:lnTo>
                <a:lnTo>
                  <a:pt x="171450" y="38100"/>
                </a:lnTo>
                <a:lnTo>
                  <a:pt x="152400" y="69850"/>
                </a:lnTo>
                <a:lnTo>
                  <a:pt x="133350" y="88900"/>
                </a:lnTo>
                <a:lnTo>
                  <a:pt x="107950" y="114300"/>
                </a:lnTo>
                <a:lnTo>
                  <a:pt x="88900" y="139700"/>
                </a:lnTo>
                <a:lnTo>
                  <a:pt x="63500" y="158750"/>
                </a:lnTo>
                <a:lnTo>
                  <a:pt x="38100" y="190500"/>
                </a:lnTo>
                <a:lnTo>
                  <a:pt x="12700" y="222250"/>
                </a:lnTo>
                <a:lnTo>
                  <a:pt x="0" y="234950"/>
                </a:lnTo>
                <a:lnTo>
                  <a:pt x="12700" y="247650"/>
                </a:lnTo>
                <a:lnTo>
                  <a:pt x="38100" y="247650"/>
                </a:lnTo>
                <a:lnTo>
                  <a:pt x="69850" y="241300"/>
                </a:lnTo>
                <a:lnTo>
                  <a:pt x="95250" y="241300"/>
                </a:lnTo>
                <a:lnTo>
                  <a:pt x="120650" y="234950"/>
                </a:lnTo>
                <a:lnTo>
                  <a:pt x="139700" y="234950"/>
                </a:lnTo>
                <a:lnTo>
                  <a:pt x="171450" y="2413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MARTINK"/>
          <p:cNvSpPr/>
          <p:nvPr/>
        </p:nvSpPr>
        <p:spPr bwMode="auto">
          <a:xfrm>
            <a:off x="1492250" y="2470150"/>
            <a:ext cx="158751" cy="114301"/>
          </a:xfrm>
          <a:custGeom>
            <a:avLst/>
            <a:gdLst/>
            <a:ahLst/>
            <a:cxnLst/>
            <a:rect l="0" t="0" r="0" b="0"/>
            <a:pathLst>
              <a:path w="158751" h="114301">
                <a:moveTo>
                  <a:pt x="12700" y="0"/>
                </a:moveTo>
                <a:lnTo>
                  <a:pt x="12700" y="19050"/>
                </a:lnTo>
                <a:lnTo>
                  <a:pt x="12700" y="44450"/>
                </a:lnTo>
                <a:lnTo>
                  <a:pt x="6350" y="69850"/>
                </a:lnTo>
                <a:lnTo>
                  <a:pt x="0" y="101600"/>
                </a:lnTo>
                <a:lnTo>
                  <a:pt x="12700" y="82550"/>
                </a:lnTo>
                <a:lnTo>
                  <a:pt x="25400" y="57150"/>
                </a:lnTo>
                <a:lnTo>
                  <a:pt x="31750" y="38100"/>
                </a:lnTo>
                <a:lnTo>
                  <a:pt x="44450" y="25400"/>
                </a:lnTo>
                <a:lnTo>
                  <a:pt x="57150" y="31750"/>
                </a:lnTo>
                <a:lnTo>
                  <a:pt x="63500" y="44450"/>
                </a:lnTo>
                <a:lnTo>
                  <a:pt x="82550" y="76200"/>
                </a:lnTo>
                <a:lnTo>
                  <a:pt x="107950" y="101600"/>
                </a:lnTo>
                <a:lnTo>
                  <a:pt x="120650" y="114300"/>
                </a:lnTo>
                <a:lnTo>
                  <a:pt x="158750" y="1143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SMARTINK"/>
          <p:cNvSpPr/>
          <p:nvPr/>
        </p:nvSpPr>
        <p:spPr bwMode="auto">
          <a:xfrm>
            <a:off x="1778000" y="2330450"/>
            <a:ext cx="222251" cy="234951"/>
          </a:xfrm>
          <a:custGeom>
            <a:avLst/>
            <a:gdLst/>
            <a:ahLst/>
            <a:cxnLst/>
            <a:rect l="0" t="0" r="0" b="0"/>
            <a:pathLst>
              <a:path w="222251" h="234951">
                <a:moveTo>
                  <a:pt x="50800" y="57150"/>
                </a:moveTo>
                <a:lnTo>
                  <a:pt x="57150" y="69850"/>
                </a:lnTo>
                <a:lnTo>
                  <a:pt x="50800" y="31750"/>
                </a:lnTo>
                <a:lnTo>
                  <a:pt x="44450" y="12700"/>
                </a:lnTo>
                <a:lnTo>
                  <a:pt x="31750" y="25400"/>
                </a:lnTo>
                <a:lnTo>
                  <a:pt x="19050" y="57150"/>
                </a:lnTo>
                <a:lnTo>
                  <a:pt x="12700" y="82550"/>
                </a:lnTo>
                <a:lnTo>
                  <a:pt x="6350" y="107950"/>
                </a:lnTo>
                <a:lnTo>
                  <a:pt x="0" y="133350"/>
                </a:lnTo>
                <a:lnTo>
                  <a:pt x="0" y="158750"/>
                </a:lnTo>
                <a:lnTo>
                  <a:pt x="0" y="184150"/>
                </a:lnTo>
                <a:lnTo>
                  <a:pt x="6350" y="209550"/>
                </a:lnTo>
                <a:lnTo>
                  <a:pt x="19050" y="215900"/>
                </a:lnTo>
                <a:lnTo>
                  <a:pt x="31750" y="222250"/>
                </a:lnTo>
                <a:lnTo>
                  <a:pt x="44450" y="228600"/>
                </a:lnTo>
                <a:lnTo>
                  <a:pt x="82550" y="209550"/>
                </a:lnTo>
                <a:lnTo>
                  <a:pt x="107950" y="196850"/>
                </a:lnTo>
                <a:lnTo>
                  <a:pt x="133350" y="171450"/>
                </a:lnTo>
                <a:lnTo>
                  <a:pt x="139700" y="152400"/>
                </a:lnTo>
                <a:lnTo>
                  <a:pt x="152400" y="139700"/>
                </a:lnTo>
                <a:lnTo>
                  <a:pt x="165100" y="120650"/>
                </a:lnTo>
                <a:lnTo>
                  <a:pt x="171450" y="101600"/>
                </a:lnTo>
                <a:lnTo>
                  <a:pt x="177800" y="88900"/>
                </a:lnTo>
                <a:lnTo>
                  <a:pt x="184150" y="57150"/>
                </a:lnTo>
                <a:lnTo>
                  <a:pt x="190500" y="31750"/>
                </a:lnTo>
                <a:lnTo>
                  <a:pt x="184150" y="12700"/>
                </a:lnTo>
                <a:lnTo>
                  <a:pt x="177800" y="0"/>
                </a:lnTo>
                <a:lnTo>
                  <a:pt x="158750" y="0"/>
                </a:lnTo>
                <a:lnTo>
                  <a:pt x="152400" y="19050"/>
                </a:lnTo>
                <a:lnTo>
                  <a:pt x="146050" y="44450"/>
                </a:lnTo>
                <a:lnTo>
                  <a:pt x="139700" y="76200"/>
                </a:lnTo>
                <a:lnTo>
                  <a:pt x="139700" y="101600"/>
                </a:lnTo>
                <a:lnTo>
                  <a:pt x="139700" y="127000"/>
                </a:lnTo>
                <a:lnTo>
                  <a:pt x="146050" y="152400"/>
                </a:lnTo>
                <a:lnTo>
                  <a:pt x="165100" y="184150"/>
                </a:lnTo>
                <a:lnTo>
                  <a:pt x="177800" y="209550"/>
                </a:lnTo>
                <a:lnTo>
                  <a:pt x="184150" y="222250"/>
                </a:lnTo>
                <a:lnTo>
                  <a:pt x="203200" y="228600"/>
                </a:lnTo>
                <a:lnTo>
                  <a:pt x="222250" y="2349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SMARTINK"/>
          <p:cNvSpPr/>
          <p:nvPr/>
        </p:nvSpPr>
        <p:spPr bwMode="auto">
          <a:xfrm>
            <a:off x="2076450" y="2527300"/>
            <a:ext cx="158751" cy="127001"/>
          </a:xfrm>
          <a:custGeom>
            <a:avLst/>
            <a:gdLst/>
            <a:ahLst/>
            <a:cxnLst/>
            <a:rect l="0" t="0" r="0" b="0"/>
            <a:pathLst>
              <a:path w="158751" h="127001">
                <a:moveTo>
                  <a:pt x="0" y="6350"/>
                </a:moveTo>
                <a:lnTo>
                  <a:pt x="19050" y="0"/>
                </a:lnTo>
                <a:lnTo>
                  <a:pt x="38100" y="0"/>
                </a:lnTo>
                <a:lnTo>
                  <a:pt x="50800" y="6350"/>
                </a:lnTo>
                <a:lnTo>
                  <a:pt x="63500" y="25400"/>
                </a:lnTo>
                <a:lnTo>
                  <a:pt x="57150" y="50800"/>
                </a:lnTo>
                <a:lnTo>
                  <a:pt x="44450" y="76200"/>
                </a:lnTo>
                <a:lnTo>
                  <a:pt x="25400" y="95250"/>
                </a:lnTo>
                <a:lnTo>
                  <a:pt x="6350" y="114300"/>
                </a:lnTo>
                <a:lnTo>
                  <a:pt x="12700" y="127000"/>
                </a:lnTo>
                <a:lnTo>
                  <a:pt x="44450" y="127000"/>
                </a:lnTo>
                <a:lnTo>
                  <a:pt x="69850" y="120650"/>
                </a:lnTo>
                <a:lnTo>
                  <a:pt x="95250" y="114300"/>
                </a:lnTo>
                <a:lnTo>
                  <a:pt x="127000" y="114300"/>
                </a:lnTo>
                <a:lnTo>
                  <a:pt x="158750" y="1206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MARTINK"/>
          <p:cNvSpPr/>
          <p:nvPr/>
        </p:nvSpPr>
        <p:spPr bwMode="auto">
          <a:xfrm>
            <a:off x="1555750" y="2692400"/>
            <a:ext cx="88901" cy="222251"/>
          </a:xfrm>
          <a:custGeom>
            <a:avLst/>
            <a:gdLst/>
            <a:ahLst/>
            <a:cxnLst/>
            <a:rect l="0" t="0" r="0" b="0"/>
            <a:pathLst>
              <a:path w="88901" h="222251">
                <a:moveTo>
                  <a:pt x="88900" y="0"/>
                </a:moveTo>
                <a:lnTo>
                  <a:pt x="69850" y="6350"/>
                </a:lnTo>
                <a:lnTo>
                  <a:pt x="44450" y="38100"/>
                </a:lnTo>
                <a:lnTo>
                  <a:pt x="25400" y="63500"/>
                </a:lnTo>
                <a:lnTo>
                  <a:pt x="19050" y="88900"/>
                </a:lnTo>
                <a:lnTo>
                  <a:pt x="12700" y="107950"/>
                </a:lnTo>
                <a:lnTo>
                  <a:pt x="6350" y="127000"/>
                </a:lnTo>
                <a:lnTo>
                  <a:pt x="0" y="152400"/>
                </a:lnTo>
                <a:lnTo>
                  <a:pt x="0" y="177800"/>
                </a:lnTo>
                <a:lnTo>
                  <a:pt x="6350" y="196850"/>
                </a:lnTo>
                <a:lnTo>
                  <a:pt x="12700" y="209550"/>
                </a:lnTo>
                <a:lnTo>
                  <a:pt x="31750" y="2222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SMARTINK"/>
          <p:cNvSpPr/>
          <p:nvPr/>
        </p:nvSpPr>
        <p:spPr bwMode="auto">
          <a:xfrm>
            <a:off x="1708150" y="2755900"/>
            <a:ext cx="50801" cy="127001"/>
          </a:xfrm>
          <a:custGeom>
            <a:avLst/>
            <a:gdLst/>
            <a:ahLst/>
            <a:cxnLst/>
            <a:rect l="0" t="0" r="0" b="0"/>
            <a:pathLst>
              <a:path w="50801" h="127001">
                <a:moveTo>
                  <a:pt x="50800" y="12700"/>
                </a:moveTo>
                <a:lnTo>
                  <a:pt x="44450" y="0"/>
                </a:lnTo>
                <a:lnTo>
                  <a:pt x="12700" y="6350"/>
                </a:lnTo>
                <a:lnTo>
                  <a:pt x="0" y="19050"/>
                </a:lnTo>
                <a:lnTo>
                  <a:pt x="0" y="38100"/>
                </a:lnTo>
                <a:lnTo>
                  <a:pt x="6350" y="50800"/>
                </a:lnTo>
                <a:lnTo>
                  <a:pt x="31750" y="82550"/>
                </a:lnTo>
                <a:lnTo>
                  <a:pt x="31750" y="101600"/>
                </a:lnTo>
                <a:lnTo>
                  <a:pt x="12700" y="120650"/>
                </a:lnTo>
                <a:lnTo>
                  <a:pt x="6350" y="1270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SMARTINK"/>
          <p:cNvSpPr/>
          <p:nvPr/>
        </p:nvSpPr>
        <p:spPr bwMode="auto">
          <a:xfrm>
            <a:off x="1809750" y="2692400"/>
            <a:ext cx="88901" cy="228601"/>
          </a:xfrm>
          <a:custGeom>
            <a:avLst/>
            <a:gdLst/>
            <a:ahLst/>
            <a:cxnLst/>
            <a:rect l="0" t="0" r="0" b="0"/>
            <a:pathLst>
              <a:path w="88901" h="228601">
                <a:moveTo>
                  <a:pt x="0" y="0"/>
                </a:moveTo>
                <a:lnTo>
                  <a:pt x="12700" y="25400"/>
                </a:lnTo>
                <a:lnTo>
                  <a:pt x="38100" y="50800"/>
                </a:lnTo>
                <a:lnTo>
                  <a:pt x="50800" y="76200"/>
                </a:lnTo>
                <a:lnTo>
                  <a:pt x="69850" y="95250"/>
                </a:lnTo>
                <a:lnTo>
                  <a:pt x="82550" y="114300"/>
                </a:lnTo>
                <a:lnTo>
                  <a:pt x="88900" y="139700"/>
                </a:lnTo>
                <a:lnTo>
                  <a:pt x="88900" y="158750"/>
                </a:lnTo>
                <a:lnTo>
                  <a:pt x="76200" y="171450"/>
                </a:lnTo>
                <a:lnTo>
                  <a:pt x="63500" y="190500"/>
                </a:lnTo>
                <a:lnTo>
                  <a:pt x="38100" y="209550"/>
                </a:lnTo>
                <a:lnTo>
                  <a:pt x="19050" y="2286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SMARTINK"/>
          <p:cNvSpPr/>
          <p:nvPr/>
        </p:nvSpPr>
        <p:spPr bwMode="auto">
          <a:xfrm>
            <a:off x="2527300" y="2438400"/>
            <a:ext cx="1346201" cy="44451"/>
          </a:xfrm>
          <a:custGeom>
            <a:avLst/>
            <a:gdLst/>
            <a:ahLst/>
            <a:cxnLst/>
            <a:rect l="0" t="0" r="0" b="0"/>
            <a:pathLst>
              <a:path w="1346201" h="44451">
                <a:moveTo>
                  <a:pt x="0" y="44450"/>
                </a:moveTo>
                <a:lnTo>
                  <a:pt x="19050" y="44450"/>
                </a:lnTo>
                <a:lnTo>
                  <a:pt x="50800" y="44450"/>
                </a:lnTo>
                <a:lnTo>
                  <a:pt x="82550" y="44450"/>
                </a:lnTo>
                <a:lnTo>
                  <a:pt x="95250" y="38100"/>
                </a:lnTo>
                <a:lnTo>
                  <a:pt x="114300" y="38100"/>
                </a:lnTo>
                <a:lnTo>
                  <a:pt x="133350" y="38100"/>
                </a:lnTo>
                <a:lnTo>
                  <a:pt x="152400" y="38100"/>
                </a:lnTo>
                <a:lnTo>
                  <a:pt x="171450" y="38100"/>
                </a:lnTo>
                <a:lnTo>
                  <a:pt x="196850" y="38100"/>
                </a:lnTo>
                <a:lnTo>
                  <a:pt x="215900" y="31750"/>
                </a:lnTo>
                <a:lnTo>
                  <a:pt x="241300" y="31750"/>
                </a:lnTo>
                <a:lnTo>
                  <a:pt x="266700" y="31750"/>
                </a:lnTo>
                <a:lnTo>
                  <a:pt x="292100" y="31750"/>
                </a:lnTo>
                <a:lnTo>
                  <a:pt x="317500" y="31750"/>
                </a:lnTo>
                <a:lnTo>
                  <a:pt x="342900" y="31750"/>
                </a:lnTo>
                <a:lnTo>
                  <a:pt x="361950" y="31750"/>
                </a:lnTo>
                <a:lnTo>
                  <a:pt x="387350" y="31750"/>
                </a:lnTo>
                <a:lnTo>
                  <a:pt x="406400" y="31750"/>
                </a:lnTo>
                <a:lnTo>
                  <a:pt x="431800" y="31750"/>
                </a:lnTo>
                <a:lnTo>
                  <a:pt x="457200" y="31750"/>
                </a:lnTo>
                <a:lnTo>
                  <a:pt x="476250" y="31750"/>
                </a:lnTo>
                <a:lnTo>
                  <a:pt x="501650" y="31750"/>
                </a:lnTo>
                <a:lnTo>
                  <a:pt x="527050" y="31750"/>
                </a:lnTo>
                <a:lnTo>
                  <a:pt x="546100" y="31750"/>
                </a:lnTo>
                <a:lnTo>
                  <a:pt x="571500" y="25400"/>
                </a:lnTo>
                <a:lnTo>
                  <a:pt x="596900" y="25400"/>
                </a:lnTo>
                <a:lnTo>
                  <a:pt x="622300" y="25400"/>
                </a:lnTo>
                <a:lnTo>
                  <a:pt x="647700" y="25400"/>
                </a:lnTo>
                <a:lnTo>
                  <a:pt x="673100" y="25400"/>
                </a:lnTo>
                <a:lnTo>
                  <a:pt x="704850" y="25400"/>
                </a:lnTo>
                <a:lnTo>
                  <a:pt x="736600" y="19050"/>
                </a:lnTo>
                <a:lnTo>
                  <a:pt x="762000" y="19050"/>
                </a:lnTo>
                <a:lnTo>
                  <a:pt x="787400" y="19050"/>
                </a:lnTo>
                <a:lnTo>
                  <a:pt x="812800" y="19050"/>
                </a:lnTo>
                <a:lnTo>
                  <a:pt x="838200" y="19050"/>
                </a:lnTo>
                <a:lnTo>
                  <a:pt x="863600" y="19050"/>
                </a:lnTo>
                <a:lnTo>
                  <a:pt x="889000" y="19050"/>
                </a:lnTo>
                <a:lnTo>
                  <a:pt x="914400" y="19050"/>
                </a:lnTo>
                <a:lnTo>
                  <a:pt x="939800" y="19050"/>
                </a:lnTo>
                <a:lnTo>
                  <a:pt x="958850" y="12700"/>
                </a:lnTo>
                <a:lnTo>
                  <a:pt x="984250" y="12700"/>
                </a:lnTo>
                <a:lnTo>
                  <a:pt x="1009650" y="12700"/>
                </a:lnTo>
                <a:lnTo>
                  <a:pt x="1035050" y="12700"/>
                </a:lnTo>
                <a:lnTo>
                  <a:pt x="1054100" y="12700"/>
                </a:lnTo>
                <a:lnTo>
                  <a:pt x="1073150" y="12700"/>
                </a:lnTo>
                <a:lnTo>
                  <a:pt x="1092200" y="6350"/>
                </a:lnTo>
                <a:lnTo>
                  <a:pt x="1117600" y="6350"/>
                </a:lnTo>
                <a:lnTo>
                  <a:pt x="1136650" y="6350"/>
                </a:lnTo>
                <a:lnTo>
                  <a:pt x="1155700" y="6350"/>
                </a:lnTo>
                <a:lnTo>
                  <a:pt x="1174750" y="6350"/>
                </a:lnTo>
                <a:lnTo>
                  <a:pt x="1193800" y="6350"/>
                </a:lnTo>
                <a:lnTo>
                  <a:pt x="1225550" y="0"/>
                </a:lnTo>
                <a:lnTo>
                  <a:pt x="1250950" y="0"/>
                </a:lnTo>
                <a:lnTo>
                  <a:pt x="1282700" y="0"/>
                </a:lnTo>
                <a:lnTo>
                  <a:pt x="1314450" y="0"/>
                </a:lnTo>
                <a:lnTo>
                  <a:pt x="13462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SMARTINK"/>
          <p:cNvSpPr/>
          <p:nvPr/>
        </p:nvSpPr>
        <p:spPr bwMode="auto">
          <a:xfrm>
            <a:off x="3670300" y="2311400"/>
            <a:ext cx="260351" cy="247651"/>
          </a:xfrm>
          <a:custGeom>
            <a:avLst/>
            <a:gdLst/>
            <a:ahLst/>
            <a:cxnLst/>
            <a:rect l="0" t="0" r="0" b="0"/>
            <a:pathLst>
              <a:path w="260351" h="247651">
                <a:moveTo>
                  <a:pt x="0" y="0"/>
                </a:moveTo>
                <a:lnTo>
                  <a:pt x="38100" y="6350"/>
                </a:lnTo>
                <a:lnTo>
                  <a:pt x="63500" y="25400"/>
                </a:lnTo>
                <a:lnTo>
                  <a:pt x="95250" y="38100"/>
                </a:lnTo>
                <a:lnTo>
                  <a:pt x="127000" y="50800"/>
                </a:lnTo>
                <a:lnTo>
                  <a:pt x="139700" y="57150"/>
                </a:lnTo>
                <a:lnTo>
                  <a:pt x="158750" y="63500"/>
                </a:lnTo>
                <a:lnTo>
                  <a:pt x="177800" y="69850"/>
                </a:lnTo>
                <a:lnTo>
                  <a:pt x="209550" y="82550"/>
                </a:lnTo>
                <a:lnTo>
                  <a:pt x="234950" y="95250"/>
                </a:lnTo>
                <a:lnTo>
                  <a:pt x="254000" y="107950"/>
                </a:lnTo>
                <a:lnTo>
                  <a:pt x="260350" y="120650"/>
                </a:lnTo>
                <a:lnTo>
                  <a:pt x="241300" y="152400"/>
                </a:lnTo>
                <a:lnTo>
                  <a:pt x="209550" y="171450"/>
                </a:lnTo>
                <a:lnTo>
                  <a:pt x="177800" y="190500"/>
                </a:lnTo>
                <a:lnTo>
                  <a:pt x="152400" y="209550"/>
                </a:lnTo>
                <a:lnTo>
                  <a:pt x="120650" y="234950"/>
                </a:lnTo>
                <a:lnTo>
                  <a:pt x="120650" y="2476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SMARTINK"/>
          <p:cNvSpPr/>
          <p:nvPr/>
        </p:nvSpPr>
        <p:spPr bwMode="auto">
          <a:xfrm>
            <a:off x="2940050" y="2146300"/>
            <a:ext cx="12701" cy="190501"/>
          </a:xfrm>
          <a:custGeom>
            <a:avLst/>
            <a:gdLst/>
            <a:ahLst/>
            <a:cxnLst/>
            <a:rect l="0" t="0" r="0" b="0"/>
            <a:pathLst>
              <a:path w="12701" h="190501">
                <a:moveTo>
                  <a:pt x="0" y="0"/>
                </a:moveTo>
                <a:lnTo>
                  <a:pt x="0" y="25400"/>
                </a:lnTo>
                <a:lnTo>
                  <a:pt x="0" y="44450"/>
                </a:lnTo>
                <a:lnTo>
                  <a:pt x="0" y="69850"/>
                </a:lnTo>
                <a:lnTo>
                  <a:pt x="0" y="95250"/>
                </a:lnTo>
                <a:lnTo>
                  <a:pt x="6350" y="114300"/>
                </a:lnTo>
                <a:lnTo>
                  <a:pt x="6350" y="139700"/>
                </a:lnTo>
                <a:lnTo>
                  <a:pt x="6350" y="171450"/>
                </a:lnTo>
                <a:lnTo>
                  <a:pt x="12700" y="1905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SMARTINK"/>
          <p:cNvSpPr/>
          <p:nvPr/>
        </p:nvSpPr>
        <p:spPr bwMode="auto">
          <a:xfrm>
            <a:off x="3016250" y="2159000"/>
            <a:ext cx="19051" cy="165101"/>
          </a:xfrm>
          <a:custGeom>
            <a:avLst/>
            <a:gdLst/>
            <a:ahLst/>
            <a:cxnLst/>
            <a:rect l="0" t="0" r="0" b="0"/>
            <a:pathLst>
              <a:path w="19051" h="165101">
                <a:moveTo>
                  <a:pt x="0" y="0"/>
                </a:moveTo>
                <a:lnTo>
                  <a:pt x="0" y="25400"/>
                </a:lnTo>
                <a:lnTo>
                  <a:pt x="0" y="50800"/>
                </a:lnTo>
                <a:lnTo>
                  <a:pt x="0" y="82550"/>
                </a:lnTo>
                <a:lnTo>
                  <a:pt x="12700" y="114300"/>
                </a:lnTo>
                <a:lnTo>
                  <a:pt x="12700" y="139700"/>
                </a:lnTo>
                <a:lnTo>
                  <a:pt x="19050" y="1651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SMARTINK"/>
          <p:cNvSpPr/>
          <p:nvPr/>
        </p:nvSpPr>
        <p:spPr bwMode="auto">
          <a:xfrm>
            <a:off x="2965450" y="2241550"/>
            <a:ext cx="69851" cy="25401"/>
          </a:xfrm>
          <a:custGeom>
            <a:avLst/>
            <a:gdLst/>
            <a:ahLst/>
            <a:cxnLst/>
            <a:rect l="0" t="0" r="0" b="0"/>
            <a:pathLst>
              <a:path w="69851" h="25401">
                <a:moveTo>
                  <a:pt x="0" y="25400"/>
                </a:moveTo>
                <a:lnTo>
                  <a:pt x="6350" y="12700"/>
                </a:lnTo>
                <a:lnTo>
                  <a:pt x="31750" y="6350"/>
                </a:lnTo>
                <a:lnTo>
                  <a:pt x="63500" y="0"/>
                </a:lnTo>
                <a:lnTo>
                  <a:pt x="698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SMARTINK"/>
          <p:cNvSpPr/>
          <p:nvPr/>
        </p:nvSpPr>
        <p:spPr bwMode="auto">
          <a:xfrm>
            <a:off x="3130550" y="2266950"/>
            <a:ext cx="95251" cy="88901"/>
          </a:xfrm>
          <a:custGeom>
            <a:avLst/>
            <a:gdLst/>
            <a:ahLst/>
            <a:cxnLst/>
            <a:rect l="0" t="0" r="0" b="0"/>
            <a:pathLst>
              <a:path w="95251" h="88901">
                <a:moveTo>
                  <a:pt x="0" y="0"/>
                </a:moveTo>
                <a:lnTo>
                  <a:pt x="25400" y="12700"/>
                </a:lnTo>
                <a:lnTo>
                  <a:pt x="38100" y="31750"/>
                </a:lnTo>
                <a:lnTo>
                  <a:pt x="19050" y="63500"/>
                </a:lnTo>
                <a:lnTo>
                  <a:pt x="6350" y="82550"/>
                </a:lnTo>
                <a:lnTo>
                  <a:pt x="19050" y="88900"/>
                </a:lnTo>
                <a:lnTo>
                  <a:pt x="50800" y="82550"/>
                </a:lnTo>
                <a:lnTo>
                  <a:pt x="76200" y="76200"/>
                </a:lnTo>
                <a:lnTo>
                  <a:pt x="95250" y="762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SMARTINK"/>
          <p:cNvSpPr/>
          <p:nvPr/>
        </p:nvSpPr>
        <p:spPr bwMode="auto">
          <a:xfrm>
            <a:off x="3282950" y="2159000"/>
            <a:ext cx="120651" cy="152401"/>
          </a:xfrm>
          <a:custGeom>
            <a:avLst/>
            <a:gdLst/>
            <a:ahLst/>
            <a:cxnLst/>
            <a:rect l="0" t="0" r="0" b="0"/>
            <a:pathLst>
              <a:path w="120651" h="152401">
                <a:moveTo>
                  <a:pt x="76200" y="44450"/>
                </a:moveTo>
                <a:lnTo>
                  <a:pt x="63500" y="12700"/>
                </a:lnTo>
                <a:lnTo>
                  <a:pt x="50800" y="0"/>
                </a:lnTo>
                <a:lnTo>
                  <a:pt x="31750" y="6350"/>
                </a:lnTo>
                <a:lnTo>
                  <a:pt x="12700" y="25400"/>
                </a:lnTo>
                <a:lnTo>
                  <a:pt x="6350" y="44450"/>
                </a:lnTo>
                <a:lnTo>
                  <a:pt x="0" y="69850"/>
                </a:lnTo>
                <a:lnTo>
                  <a:pt x="0" y="95250"/>
                </a:lnTo>
                <a:lnTo>
                  <a:pt x="6350" y="114300"/>
                </a:lnTo>
                <a:lnTo>
                  <a:pt x="19050" y="133350"/>
                </a:lnTo>
                <a:lnTo>
                  <a:pt x="31750" y="146050"/>
                </a:lnTo>
                <a:lnTo>
                  <a:pt x="50800" y="152400"/>
                </a:lnTo>
                <a:lnTo>
                  <a:pt x="69850" y="152400"/>
                </a:lnTo>
                <a:lnTo>
                  <a:pt x="95250" y="133350"/>
                </a:lnTo>
                <a:lnTo>
                  <a:pt x="114300" y="101600"/>
                </a:lnTo>
                <a:lnTo>
                  <a:pt x="120650" y="76200"/>
                </a:lnTo>
                <a:lnTo>
                  <a:pt x="120650" y="57150"/>
                </a:lnTo>
                <a:lnTo>
                  <a:pt x="114300" y="31750"/>
                </a:lnTo>
                <a:lnTo>
                  <a:pt x="825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SMARTINK"/>
          <p:cNvSpPr/>
          <p:nvPr/>
        </p:nvSpPr>
        <p:spPr bwMode="auto">
          <a:xfrm>
            <a:off x="4419600" y="2273300"/>
            <a:ext cx="203201" cy="247651"/>
          </a:xfrm>
          <a:custGeom>
            <a:avLst/>
            <a:gdLst/>
            <a:ahLst/>
            <a:cxnLst/>
            <a:rect l="0" t="0" r="0" b="0"/>
            <a:pathLst>
              <a:path w="203201" h="247651">
                <a:moveTo>
                  <a:pt x="12700" y="12700"/>
                </a:moveTo>
                <a:lnTo>
                  <a:pt x="0" y="6350"/>
                </a:lnTo>
                <a:lnTo>
                  <a:pt x="12700" y="0"/>
                </a:lnTo>
                <a:lnTo>
                  <a:pt x="38100" y="0"/>
                </a:lnTo>
                <a:lnTo>
                  <a:pt x="63500" y="0"/>
                </a:lnTo>
                <a:lnTo>
                  <a:pt x="88900" y="0"/>
                </a:lnTo>
                <a:lnTo>
                  <a:pt x="120650" y="0"/>
                </a:lnTo>
                <a:lnTo>
                  <a:pt x="146050" y="0"/>
                </a:lnTo>
                <a:lnTo>
                  <a:pt x="177800" y="6350"/>
                </a:lnTo>
                <a:lnTo>
                  <a:pt x="196850" y="12700"/>
                </a:lnTo>
                <a:lnTo>
                  <a:pt x="203200" y="31750"/>
                </a:lnTo>
                <a:lnTo>
                  <a:pt x="190500" y="57150"/>
                </a:lnTo>
                <a:lnTo>
                  <a:pt x="171450" y="82550"/>
                </a:lnTo>
                <a:lnTo>
                  <a:pt x="152400" y="107950"/>
                </a:lnTo>
                <a:lnTo>
                  <a:pt x="127000" y="133350"/>
                </a:lnTo>
                <a:lnTo>
                  <a:pt x="107950" y="152400"/>
                </a:lnTo>
                <a:lnTo>
                  <a:pt x="88900" y="171450"/>
                </a:lnTo>
                <a:lnTo>
                  <a:pt x="57150" y="203200"/>
                </a:lnTo>
                <a:lnTo>
                  <a:pt x="31750" y="228600"/>
                </a:lnTo>
                <a:lnTo>
                  <a:pt x="25400" y="241300"/>
                </a:lnTo>
                <a:lnTo>
                  <a:pt x="57150" y="247650"/>
                </a:lnTo>
                <a:lnTo>
                  <a:pt x="82550" y="247650"/>
                </a:lnTo>
                <a:lnTo>
                  <a:pt x="114300" y="241300"/>
                </a:lnTo>
                <a:lnTo>
                  <a:pt x="139700" y="241300"/>
                </a:lnTo>
                <a:lnTo>
                  <a:pt x="165100" y="2476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SMARTINK"/>
          <p:cNvSpPr/>
          <p:nvPr/>
        </p:nvSpPr>
        <p:spPr bwMode="auto">
          <a:xfrm>
            <a:off x="4673600" y="2406650"/>
            <a:ext cx="146051" cy="95251"/>
          </a:xfrm>
          <a:custGeom>
            <a:avLst/>
            <a:gdLst/>
            <a:ahLst/>
            <a:cxnLst/>
            <a:rect l="0" t="0" r="0" b="0"/>
            <a:pathLst>
              <a:path w="146051" h="95251">
                <a:moveTo>
                  <a:pt x="6350" y="6350"/>
                </a:moveTo>
                <a:lnTo>
                  <a:pt x="6350" y="50800"/>
                </a:lnTo>
                <a:lnTo>
                  <a:pt x="0" y="69850"/>
                </a:lnTo>
                <a:lnTo>
                  <a:pt x="6350" y="50800"/>
                </a:lnTo>
                <a:lnTo>
                  <a:pt x="19050" y="25400"/>
                </a:lnTo>
                <a:lnTo>
                  <a:pt x="38100" y="0"/>
                </a:lnTo>
                <a:lnTo>
                  <a:pt x="57150" y="0"/>
                </a:lnTo>
                <a:lnTo>
                  <a:pt x="63500" y="31750"/>
                </a:lnTo>
                <a:lnTo>
                  <a:pt x="69850" y="63500"/>
                </a:lnTo>
                <a:lnTo>
                  <a:pt x="82550" y="76200"/>
                </a:lnTo>
                <a:lnTo>
                  <a:pt x="95250" y="88900"/>
                </a:lnTo>
                <a:lnTo>
                  <a:pt x="107950" y="95250"/>
                </a:lnTo>
                <a:lnTo>
                  <a:pt x="127000" y="95250"/>
                </a:lnTo>
                <a:lnTo>
                  <a:pt x="146050" y="88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SMARTINK"/>
          <p:cNvSpPr/>
          <p:nvPr/>
        </p:nvSpPr>
        <p:spPr bwMode="auto">
          <a:xfrm>
            <a:off x="4724400" y="2044700"/>
            <a:ext cx="101601" cy="146051"/>
          </a:xfrm>
          <a:custGeom>
            <a:avLst/>
            <a:gdLst/>
            <a:ahLst/>
            <a:cxnLst/>
            <a:rect l="0" t="0" r="0" b="0"/>
            <a:pathLst>
              <a:path w="101601" h="146051">
                <a:moveTo>
                  <a:pt x="0" y="19050"/>
                </a:moveTo>
                <a:lnTo>
                  <a:pt x="19050" y="0"/>
                </a:lnTo>
                <a:lnTo>
                  <a:pt x="38100" y="0"/>
                </a:lnTo>
                <a:lnTo>
                  <a:pt x="50800" y="6350"/>
                </a:lnTo>
                <a:lnTo>
                  <a:pt x="57150" y="19050"/>
                </a:lnTo>
                <a:lnTo>
                  <a:pt x="50800" y="50800"/>
                </a:lnTo>
                <a:lnTo>
                  <a:pt x="38100" y="82550"/>
                </a:lnTo>
                <a:lnTo>
                  <a:pt x="25400" y="107950"/>
                </a:lnTo>
                <a:lnTo>
                  <a:pt x="12700" y="133350"/>
                </a:lnTo>
                <a:lnTo>
                  <a:pt x="19050" y="146050"/>
                </a:lnTo>
                <a:lnTo>
                  <a:pt x="50800" y="139700"/>
                </a:lnTo>
                <a:lnTo>
                  <a:pt x="82550" y="133350"/>
                </a:lnTo>
                <a:lnTo>
                  <a:pt x="101600" y="133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SMARTINK"/>
          <p:cNvSpPr/>
          <p:nvPr/>
        </p:nvSpPr>
        <p:spPr bwMode="auto">
          <a:xfrm>
            <a:off x="4895850" y="2038350"/>
            <a:ext cx="12701" cy="165101"/>
          </a:xfrm>
          <a:custGeom>
            <a:avLst/>
            <a:gdLst/>
            <a:ahLst/>
            <a:cxnLst/>
            <a:rect l="0" t="0" r="0" b="0"/>
            <a:pathLst>
              <a:path w="12701" h="165101">
                <a:moveTo>
                  <a:pt x="12700" y="0"/>
                </a:moveTo>
                <a:lnTo>
                  <a:pt x="6350" y="25400"/>
                </a:lnTo>
                <a:lnTo>
                  <a:pt x="6350" y="57150"/>
                </a:lnTo>
                <a:lnTo>
                  <a:pt x="6350" y="76200"/>
                </a:lnTo>
                <a:lnTo>
                  <a:pt x="6350" y="107950"/>
                </a:lnTo>
                <a:lnTo>
                  <a:pt x="0" y="133350"/>
                </a:lnTo>
                <a:lnTo>
                  <a:pt x="0" y="1651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SMARTINK"/>
          <p:cNvSpPr/>
          <p:nvPr/>
        </p:nvSpPr>
        <p:spPr bwMode="auto">
          <a:xfrm>
            <a:off x="4832350" y="2101850"/>
            <a:ext cx="152401" cy="6351"/>
          </a:xfrm>
          <a:custGeom>
            <a:avLst/>
            <a:gdLst/>
            <a:ahLst/>
            <a:cxnLst/>
            <a:rect l="0" t="0" r="0" b="0"/>
            <a:pathLst>
              <a:path w="152401" h="6351">
                <a:moveTo>
                  <a:pt x="0" y="6350"/>
                </a:moveTo>
                <a:lnTo>
                  <a:pt x="19050" y="6350"/>
                </a:lnTo>
                <a:lnTo>
                  <a:pt x="44450" y="6350"/>
                </a:lnTo>
                <a:lnTo>
                  <a:pt x="69850" y="6350"/>
                </a:lnTo>
                <a:lnTo>
                  <a:pt x="95250" y="6350"/>
                </a:lnTo>
                <a:lnTo>
                  <a:pt x="120650" y="0"/>
                </a:lnTo>
                <a:lnTo>
                  <a:pt x="1524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SMARTINK"/>
          <p:cNvSpPr/>
          <p:nvPr/>
        </p:nvSpPr>
        <p:spPr bwMode="auto">
          <a:xfrm>
            <a:off x="5518150" y="2203450"/>
            <a:ext cx="6351" cy="254001"/>
          </a:xfrm>
          <a:custGeom>
            <a:avLst/>
            <a:gdLst/>
            <a:ahLst/>
            <a:cxnLst/>
            <a:rect l="0" t="0" r="0" b="0"/>
            <a:pathLst>
              <a:path w="6351" h="254001">
                <a:moveTo>
                  <a:pt x="0" y="0"/>
                </a:moveTo>
                <a:lnTo>
                  <a:pt x="0" y="25400"/>
                </a:lnTo>
                <a:lnTo>
                  <a:pt x="0" y="50800"/>
                </a:lnTo>
                <a:lnTo>
                  <a:pt x="0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0" y="152400"/>
                </a:lnTo>
                <a:lnTo>
                  <a:pt x="0" y="177800"/>
                </a:lnTo>
                <a:lnTo>
                  <a:pt x="0" y="209550"/>
                </a:lnTo>
                <a:lnTo>
                  <a:pt x="0" y="241300"/>
                </a:lnTo>
                <a:lnTo>
                  <a:pt x="6350" y="2540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SMARTINK"/>
          <p:cNvSpPr/>
          <p:nvPr/>
        </p:nvSpPr>
        <p:spPr bwMode="auto">
          <a:xfrm>
            <a:off x="5391150" y="2343150"/>
            <a:ext cx="260351" cy="25401"/>
          </a:xfrm>
          <a:custGeom>
            <a:avLst/>
            <a:gdLst/>
            <a:ahLst/>
            <a:cxnLst/>
            <a:rect l="0" t="0" r="0" b="0"/>
            <a:pathLst>
              <a:path w="260351" h="25401">
                <a:moveTo>
                  <a:pt x="0" y="25400"/>
                </a:moveTo>
                <a:lnTo>
                  <a:pt x="25400" y="19050"/>
                </a:lnTo>
                <a:lnTo>
                  <a:pt x="57150" y="19050"/>
                </a:lnTo>
                <a:lnTo>
                  <a:pt x="69850" y="12700"/>
                </a:lnTo>
                <a:lnTo>
                  <a:pt x="88900" y="12700"/>
                </a:lnTo>
                <a:lnTo>
                  <a:pt x="120650" y="12700"/>
                </a:lnTo>
                <a:lnTo>
                  <a:pt x="139700" y="12700"/>
                </a:lnTo>
                <a:lnTo>
                  <a:pt x="158750" y="12700"/>
                </a:lnTo>
                <a:lnTo>
                  <a:pt x="184150" y="6350"/>
                </a:lnTo>
                <a:lnTo>
                  <a:pt x="209550" y="6350"/>
                </a:lnTo>
                <a:lnTo>
                  <a:pt x="241300" y="0"/>
                </a:lnTo>
                <a:lnTo>
                  <a:pt x="2603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SMARTINK"/>
          <p:cNvSpPr/>
          <p:nvPr/>
        </p:nvSpPr>
        <p:spPr bwMode="auto">
          <a:xfrm>
            <a:off x="6235700" y="2209800"/>
            <a:ext cx="266701" cy="247651"/>
          </a:xfrm>
          <a:custGeom>
            <a:avLst/>
            <a:gdLst/>
            <a:ahLst/>
            <a:cxnLst/>
            <a:rect l="0" t="0" r="0" b="0"/>
            <a:pathLst>
              <a:path w="266701" h="247651">
                <a:moveTo>
                  <a:pt x="95250" y="63500"/>
                </a:moveTo>
                <a:lnTo>
                  <a:pt x="101600" y="50800"/>
                </a:lnTo>
                <a:lnTo>
                  <a:pt x="88900" y="12700"/>
                </a:lnTo>
                <a:lnTo>
                  <a:pt x="82550" y="0"/>
                </a:lnTo>
                <a:lnTo>
                  <a:pt x="57150" y="6350"/>
                </a:lnTo>
                <a:lnTo>
                  <a:pt x="38100" y="25400"/>
                </a:lnTo>
                <a:lnTo>
                  <a:pt x="25400" y="38100"/>
                </a:lnTo>
                <a:lnTo>
                  <a:pt x="12700" y="69850"/>
                </a:lnTo>
                <a:lnTo>
                  <a:pt x="6350" y="95250"/>
                </a:lnTo>
                <a:lnTo>
                  <a:pt x="0" y="120650"/>
                </a:lnTo>
                <a:lnTo>
                  <a:pt x="0" y="146050"/>
                </a:lnTo>
                <a:lnTo>
                  <a:pt x="6350" y="171450"/>
                </a:lnTo>
                <a:lnTo>
                  <a:pt x="6350" y="190500"/>
                </a:lnTo>
                <a:lnTo>
                  <a:pt x="19050" y="209550"/>
                </a:lnTo>
                <a:lnTo>
                  <a:pt x="38100" y="222250"/>
                </a:lnTo>
                <a:lnTo>
                  <a:pt x="57150" y="234950"/>
                </a:lnTo>
                <a:lnTo>
                  <a:pt x="76200" y="234950"/>
                </a:lnTo>
                <a:lnTo>
                  <a:pt x="95250" y="234950"/>
                </a:lnTo>
                <a:lnTo>
                  <a:pt x="120650" y="228600"/>
                </a:lnTo>
                <a:lnTo>
                  <a:pt x="146050" y="203200"/>
                </a:lnTo>
                <a:lnTo>
                  <a:pt x="158750" y="184150"/>
                </a:lnTo>
                <a:lnTo>
                  <a:pt x="171450" y="152400"/>
                </a:lnTo>
                <a:lnTo>
                  <a:pt x="184150" y="120650"/>
                </a:lnTo>
                <a:lnTo>
                  <a:pt x="190500" y="88900"/>
                </a:lnTo>
                <a:lnTo>
                  <a:pt x="190500" y="63500"/>
                </a:lnTo>
                <a:lnTo>
                  <a:pt x="190500" y="31750"/>
                </a:lnTo>
                <a:lnTo>
                  <a:pt x="184150" y="12700"/>
                </a:lnTo>
                <a:lnTo>
                  <a:pt x="171450" y="19050"/>
                </a:lnTo>
                <a:lnTo>
                  <a:pt x="165100" y="38100"/>
                </a:lnTo>
                <a:lnTo>
                  <a:pt x="158750" y="57150"/>
                </a:lnTo>
                <a:lnTo>
                  <a:pt x="158750" y="82550"/>
                </a:lnTo>
                <a:lnTo>
                  <a:pt x="158750" y="114300"/>
                </a:lnTo>
                <a:lnTo>
                  <a:pt x="158750" y="139700"/>
                </a:lnTo>
                <a:lnTo>
                  <a:pt x="158750" y="165100"/>
                </a:lnTo>
                <a:lnTo>
                  <a:pt x="165100" y="190500"/>
                </a:lnTo>
                <a:lnTo>
                  <a:pt x="165100" y="209550"/>
                </a:lnTo>
                <a:lnTo>
                  <a:pt x="177800" y="228600"/>
                </a:lnTo>
                <a:lnTo>
                  <a:pt x="190500" y="241300"/>
                </a:lnTo>
                <a:lnTo>
                  <a:pt x="209550" y="247650"/>
                </a:lnTo>
                <a:lnTo>
                  <a:pt x="228600" y="241300"/>
                </a:lnTo>
                <a:lnTo>
                  <a:pt x="260350" y="228600"/>
                </a:lnTo>
                <a:lnTo>
                  <a:pt x="266700" y="2286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SMARTINK"/>
          <p:cNvSpPr/>
          <p:nvPr/>
        </p:nvSpPr>
        <p:spPr bwMode="auto">
          <a:xfrm>
            <a:off x="6470650" y="2165350"/>
            <a:ext cx="158751" cy="12701"/>
          </a:xfrm>
          <a:custGeom>
            <a:avLst/>
            <a:gdLst/>
            <a:ahLst/>
            <a:cxnLst/>
            <a:rect l="0" t="0" r="0" b="0"/>
            <a:pathLst>
              <a:path w="158751" h="12701">
                <a:moveTo>
                  <a:pt x="0" y="12700"/>
                </a:moveTo>
                <a:lnTo>
                  <a:pt x="25400" y="12700"/>
                </a:lnTo>
                <a:lnTo>
                  <a:pt x="44450" y="12700"/>
                </a:lnTo>
                <a:lnTo>
                  <a:pt x="63500" y="12700"/>
                </a:lnTo>
                <a:lnTo>
                  <a:pt x="88900" y="12700"/>
                </a:lnTo>
                <a:lnTo>
                  <a:pt x="120650" y="6350"/>
                </a:lnTo>
                <a:lnTo>
                  <a:pt x="146050" y="0"/>
                </a:lnTo>
                <a:lnTo>
                  <a:pt x="15875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SMARTINK"/>
          <p:cNvSpPr/>
          <p:nvPr/>
        </p:nvSpPr>
        <p:spPr bwMode="auto">
          <a:xfrm>
            <a:off x="5981700" y="2203450"/>
            <a:ext cx="127001" cy="215901"/>
          </a:xfrm>
          <a:custGeom>
            <a:avLst/>
            <a:gdLst/>
            <a:ahLst/>
            <a:cxnLst/>
            <a:rect l="0" t="0" r="0" b="0"/>
            <a:pathLst>
              <a:path w="127001" h="215901">
                <a:moveTo>
                  <a:pt x="57150" y="31750"/>
                </a:moveTo>
                <a:lnTo>
                  <a:pt x="44450" y="38100"/>
                </a:lnTo>
                <a:lnTo>
                  <a:pt x="38100" y="19050"/>
                </a:lnTo>
                <a:lnTo>
                  <a:pt x="50800" y="6350"/>
                </a:lnTo>
                <a:lnTo>
                  <a:pt x="63500" y="0"/>
                </a:lnTo>
                <a:lnTo>
                  <a:pt x="95250" y="0"/>
                </a:lnTo>
                <a:lnTo>
                  <a:pt x="107950" y="19050"/>
                </a:lnTo>
                <a:lnTo>
                  <a:pt x="107950" y="44450"/>
                </a:lnTo>
                <a:lnTo>
                  <a:pt x="101600" y="63500"/>
                </a:lnTo>
                <a:lnTo>
                  <a:pt x="88900" y="95250"/>
                </a:lnTo>
                <a:lnTo>
                  <a:pt x="76200" y="120650"/>
                </a:lnTo>
                <a:lnTo>
                  <a:pt x="50800" y="152400"/>
                </a:lnTo>
                <a:lnTo>
                  <a:pt x="25400" y="177800"/>
                </a:lnTo>
                <a:lnTo>
                  <a:pt x="0" y="203200"/>
                </a:lnTo>
                <a:lnTo>
                  <a:pt x="31750" y="215900"/>
                </a:lnTo>
                <a:lnTo>
                  <a:pt x="57150" y="215900"/>
                </a:lnTo>
                <a:lnTo>
                  <a:pt x="82550" y="215900"/>
                </a:lnTo>
                <a:lnTo>
                  <a:pt x="107950" y="215900"/>
                </a:lnTo>
                <a:lnTo>
                  <a:pt x="127000" y="215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488" name="SMARTINK"/>
          <p:cNvSpPr/>
          <p:nvPr/>
        </p:nvSpPr>
        <p:spPr bwMode="auto">
          <a:xfrm>
            <a:off x="4413250" y="2635250"/>
            <a:ext cx="69851" cy="171451"/>
          </a:xfrm>
          <a:custGeom>
            <a:avLst/>
            <a:gdLst/>
            <a:ahLst/>
            <a:cxnLst/>
            <a:rect l="0" t="0" r="0" b="0"/>
            <a:pathLst>
              <a:path w="69851" h="171451">
                <a:moveTo>
                  <a:pt x="57150" y="19050"/>
                </a:moveTo>
                <a:lnTo>
                  <a:pt x="63500" y="0"/>
                </a:lnTo>
                <a:lnTo>
                  <a:pt x="38100" y="31750"/>
                </a:lnTo>
                <a:lnTo>
                  <a:pt x="19050" y="57150"/>
                </a:lnTo>
                <a:lnTo>
                  <a:pt x="6350" y="88900"/>
                </a:lnTo>
                <a:lnTo>
                  <a:pt x="0" y="120650"/>
                </a:lnTo>
                <a:lnTo>
                  <a:pt x="12700" y="139700"/>
                </a:lnTo>
                <a:lnTo>
                  <a:pt x="25400" y="158750"/>
                </a:lnTo>
                <a:lnTo>
                  <a:pt x="38100" y="165100"/>
                </a:lnTo>
                <a:lnTo>
                  <a:pt x="69850" y="1714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489" name="SMARTINK"/>
          <p:cNvSpPr/>
          <p:nvPr/>
        </p:nvSpPr>
        <p:spPr bwMode="auto">
          <a:xfrm>
            <a:off x="4540250" y="2698750"/>
            <a:ext cx="279401" cy="127001"/>
          </a:xfrm>
          <a:custGeom>
            <a:avLst/>
            <a:gdLst/>
            <a:ahLst/>
            <a:cxnLst/>
            <a:rect l="0" t="0" r="0" b="0"/>
            <a:pathLst>
              <a:path w="279401" h="127001">
                <a:moveTo>
                  <a:pt x="44450" y="6350"/>
                </a:moveTo>
                <a:lnTo>
                  <a:pt x="31750" y="0"/>
                </a:lnTo>
                <a:lnTo>
                  <a:pt x="12700" y="6350"/>
                </a:lnTo>
                <a:lnTo>
                  <a:pt x="0" y="25400"/>
                </a:lnTo>
                <a:lnTo>
                  <a:pt x="6350" y="50800"/>
                </a:lnTo>
                <a:lnTo>
                  <a:pt x="19050" y="57150"/>
                </a:lnTo>
                <a:lnTo>
                  <a:pt x="38100" y="50800"/>
                </a:lnTo>
                <a:lnTo>
                  <a:pt x="50800" y="25400"/>
                </a:lnTo>
                <a:lnTo>
                  <a:pt x="57150" y="12700"/>
                </a:lnTo>
                <a:lnTo>
                  <a:pt x="63500" y="38100"/>
                </a:lnTo>
                <a:lnTo>
                  <a:pt x="82550" y="50800"/>
                </a:lnTo>
                <a:lnTo>
                  <a:pt x="107950" y="50800"/>
                </a:lnTo>
                <a:lnTo>
                  <a:pt x="127000" y="44450"/>
                </a:lnTo>
                <a:lnTo>
                  <a:pt x="152400" y="44450"/>
                </a:lnTo>
                <a:lnTo>
                  <a:pt x="165100" y="31750"/>
                </a:lnTo>
                <a:lnTo>
                  <a:pt x="177800" y="19050"/>
                </a:lnTo>
                <a:lnTo>
                  <a:pt x="177800" y="0"/>
                </a:lnTo>
                <a:lnTo>
                  <a:pt x="158750" y="0"/>
                </a:lnTo>
                <a:lnTo>
                  <a:pt x="146050" y="12700"/>
                </a:lnTo>
                <a:lnTo>
                  <a:pt x="139700" y="25400"/>
                </a:lnTo>
                <a:lnTo>
                  <a:pt x="146050" y="38100"/>
                </a:lnTo>
                <a:lnTo>
                  <a:pt x="171450" y="25400"/>
                </a:lnTo>
                <a:lnTo>
                  <a:pt x="190500" y="6350"/>
                </a:lnTo>
                <a:lnTo>
                  <a:pt x="196850" y="31750"/>
                </a:lnTo>
                <a:lnTo>
                  <a:pt x="196850" y="57150"/>
                </a:lnTo>
                <a:lnTo>
                  <a:pt x="196850" y="76200"/>
                </a:lnTo>
                <a:lnTo>
                  <a:pt x="196850" y="107950"/>
                </a:lnTo>
                <a:lnTo>
                  <a:pt x="196850" y="127000"/>
                </a:lnTo>
                <a:lnTo>
                  <a:pt x="215900" y="114300"/>
                </a:lnTo>
                <a:lnTo>
                  <a:pt x="228600" y="95250"/>
                </a:lnTo>
                <a:lnTo>
                  <a:pt x="241300" y="69850"/>
                </a:lnTo>
                <a:lnTo>
                  <a:pt x="260350" y="38100"/>
                </a:lnTo>
                <a:lnTo>
                  <a:pt x="273050" y="6350"/>
                </a:lnTo>
                <a:lnTo>
                  <a:pt x="27940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490" name="SMARTINK"/>
          <p:cNvSpPr/>
          <p:nvPr/>
        </p:nvSpPr>
        <p:spPr bwMode="auto">
          <a:xfrm>
            <a:off x="4864100" y="2635250"/>
            <a:ext cx="50801" cy="165101"/>
          </a:xfrm>
          <a:custGeom>
            <a:avLst/>
            <a:gdLst/>
            <a:ahLst/>
            <a:cxnLst/>
            <a:rect l="0" t="0" r="0" b="0"/>
            <a:pathLst>
              <a:path w="50801" h="165101">
                <a:moveTo>
                  <a:pt x="0" y="0"/>
                </a:moveTo>
                <a:lnTo>
                  <a:pt x="25400" y="25400"/>
                </a:lnTo>
                <a:lnTo>
                  <a:pt x="31750" y="44450"/>
                </a:lnTo>
                <a:lnTo>
                  <a:pt x="44450" y="63500"/>
                </a:lnTo>
                <a:lnTo>
                  <a:pt x="50800" y="82550"/>
                </a:lnTo>
                <a:lnTo>
                  <a:pt x="44450" y="101600"/>
                </a:lnTo>
                <a:lnTo>
                  <a:pt x="38100" y="133350"/>
                </a:lnTo>
                <a:lnTo>
                  <a:pt x="31750" y="1651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491" name="SMARTINK"/>
          <p:cNvSpPr/>
          <p:nvPr/>
        </p:nvSpPr>
        <p:spPr bwMode="auto">
          <a:xfrm>
            <a:off x="6115050" y="2559050"/>
            <a:ext cx="82551" cy="171451"/>
          </a:xfrm>
          <a:custGeom>
            <a:avLst/>
            <a:gdLst/>
            <a:ahLst/>
            <a:cxnLst/>
            <a:rect l="0" t="0" r="0" b="0"/>
            <a:pathLst>
              <a:path w="82551" h="171451">
                <a:moveTo>
                  <a:pt x="82550" y="0"/>
                </a:moveTo>
                <a:lnTo>
                  <a:pt x="69850" y="6350"/>
                </a:lnTo>
                <a:lnTo>
                  <a:pt x="50800" y="25400"/>
                </a:lnTo>
                <a:lnTo>
                  <a:pt x="31750" y="57150"/>
                </a:lnTo>
                <a:lnTo>
                  <a:pt x="12700" y="88900"/>
                </a:lnTo>
                <a:lnTo>
                  <a:pt x="6350" y="107950"/>
                </a:lnTo>
                <a:lnTo>
                  <a:pt x="0" y="120650"/>
                </a:lnTo>
                <a:lnTo>
                  <a:pt x="12700" y="146050"/>
                </a:lnTo>
                <a:lnTo>
                  <a:pt x="31750" y="165100"/>
                </a:lnTo>
                <a:lnTo>
                  <a:pt x="63500" y="165100"/>
                </a:lnTo>
                <a:lnTo>
                  <a:pt x="69850" y="1714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492" name="SMARTINK"/>
          <p:cNvSpPr/>
          <p:nvPr/>
        </p:nvSpPr>
        <p:spPr bwMode="auto">
          <a:xfrm>
            <a:off x="6261100" y="2635250"/>
            <a:ext cx="247651" cy="120651"/>
          </a:xfrm>
          <a:custGeom>
            <a:avLst/>
            <a:gdLst/>
            <a:ahLst/>
            <a:cxnLst/>
            <a:rect l="0" t="0" r="0" b="0"/>
            <a:pathLst>
              <a:path w="247651" h="120651">
                <a:moveTo>
                  <a:pt x="44450" y="12700"/>
                </a:moveTo>
                <a:lnTo>
                  <a:pt x="25400" y="12700"/>
                </a:lnTo>
                <a:lnTo>
                  <a:pt x="6350" y="19050"/>
                </a:lnTo>
                <a:lnTo>
                  <a:pt x="0" y="31750"/>
                </a:lnTo>
                <a:lnTo>
                  <a:pt x="0" y="50800"/>
                </a:lnTo>
                <a:lnTo>
                  <a:pt x="12700" y="57150"/>
                </a:lnTo>
                <a:lnTo>
                  <a:pt x="25400" y="44450"/>
                </a:lnTo>
                <a:lnTo>
                  <a:pt x="31750" y="31750"/>
                </a:lnTo>
                <a:lnTo>
                  <a:pt x="63500" y="38100"/>
                </a:lnTo>
                <a:lnTo>
                  <a:pt x="82550" y="44450"/>
                </a:lnTo>
                <a:lnTo>
                  <a:pt x="107950" y="44450"/>
                </a:lnTo>
                <a:lnTo>
                  <a:pt x="127000" y="44450"/>
                </a:lnTo>
                <a:lnTo>
                  <a:pt x="146050" y="31750"/>
                </a:lnTo>
                <a:lnTo>
                  <a:pt x="171450" y="6350"/>
                </a:lnTo>
                <a:lnTo>
                  <a:pt x="158750" y="0"/>
                </a:lnTo>
                <a:lnTo>
                  <a:pt x="139700" y="0"/>
                </a:lnTo>
                <a:lnTo>
                  <a:pt x="127000" y="12700"/>
                </a:lnTo>
                <a:lnTo>
                  <a:pt x="120650" y="25400"/>
                </a:lnTo>
                <a:lnTo>
                  <a:pt x="120650" y="44450"/>
                </a:lnTo>
                <a:lnTo>
                  <a:pt x="146050" y="38100"/>
                </a:lnTo>
                <a:lnTo>
                  <a:pt x="158750" y="31750"/>
                </a:lnTo>
                <a:lnTo>
                  <a:pt x="165100" y="63500"/>
                </a:lnTo>
                <a:lnTo>
                  <a:pt x="158750" y="88900"/>
                </a:lnTo>
                <a:lnTo>
                  <a:pt x="158750" y="107950"/>
                </a:lnTo>
                <a:lnTo>
                  <a:pt x="165100" y="120650"/>
                </a:lnTo>
                <a:lnTo>
                  <a:pt x="196850" y="88900"/>
                </a:lnTo>
                <a:lnTo>
                  <a:pt x="215900" y="63500"/>
                </a:lnTo>
                <a:lnTo>
                  <a:pt x="234950" y="31750"/>
                </a:lnTo>
                <a:lnTo>
                  <a:pt x="247650" y="254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493" name="SMARTINK"/>
          <p:cNvSpPr/>
          <p:nvPr/>
        </p:nvSpPr>
        <p:spPr bwMode="auto">
          <a:xfrm>
            <a:off x="6540500" y="2527300"/>
            <a:ext cx="76201" cy="254001"/>
          </a:xfrm>
          <a:custGeom>
            <a:avLst/>
            <a:gdLst/>
            <a:ahLst/>
            <a:cxnLst/>
            <a:rect l="0" t="0" r="0" b="0"/>
            <a:pathLst>
              <a:path w="76201" h="254001">
                <a:moveTo>
                  <a:pt x="0" y="0"/>
                </a:moveTo>
                <a:lnTo>
                  <a:pt x="19050" y="19050"/>
                </a:lnTo>
                <a:lnTo>
                  <a:pt x="38100" y="44450"/>
                </a:lnTo>
                <a:lnTo>
                  <a:pt x="57150" y="69850"/>
                </a:lnTo>
                <a:lnTo>
                  <a:pt x="69850" y="101600"/>
                </a:lnTo>
                <a:lnTo>
                  <a:pt x="76200" y="114300"/>
                </a:lnTo>
                <a:lnTo>
                  <a:pt x="76200" y="133350"/>
                </a:lnTo>
                <a:lnTo>
                  <a:pt x="69850" y="152400"/>
                </a:lnTo>
                <a:lnTo>
                  <a:pt x="63500" y="171450"/>
                </a:lnTo>
                <a:lnTo>
                  <a:pt x="57150" y="190500"/>
                </a:lnTo>
                <a:lnTo>
                  <a:pt x="50800" y="209550"/>
                </a:lnTo>
                <a:lnTo>
                  <a:pt x="31750" y="241300"/>
                </a:lnTo>
                <a:lnTo>
                  <a:pt x="31750" y="2540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494" name="SMARTINK"/>
          <p:cNvSpPr/>
          <p:nvPr/>
        </p:nvSpPr>
        <p:spPr bwMode="auto">
          <a:xfrm>
            <a:off x="457200" y="3429000"/>
            <a:ext cx="76201" cy="374651"/>
          </a:xfrm>
          <a:custGeom>
            <a:avLst/>
            <a:gdLst/>
            <a:ahLst/>
            <a:cxnLst/>
            <a:rect l="0" t="0" r="0" b="0"/>
            <a:pathLst>
              <a:path w="76201" h="374651">
                <a:moveTo>
                  <a:pt x="76200" y="0"/>
                </a:moveTo>
                <a:lnTo>
                  <a:pt x="69850" y="19050"/>
                </a:lnTo>
                <a:lnTo>
                  <a:pt x="63500" y="44450"/>
                </a:lnTo>
                <a:lnTo>
                  <a:pt x="63500" y="76200"/>
                </a:lnTo>
                <a:lnTo>
                  <a:pt x="57150" y="88900"/>
                </a:lnTo>
                <a:lnTo>
                  <a:pt x="57150" y="107950"/>
                </a:lnTo>
                <a:lnTo>
                  <a:pt x="50800" y="133350"/>
                </a:lnTo>
                <a:lnTo>
                  <a:pt x="44450" y="152400"/>
                </a:lnTo>
                <a:lnTo>
                  <a:pt x="44450" y="177800"/>
                </a:lnTo>
                <a:lnTo>
                  <a:pt x="38100" y="203200"/>
                </a:lnTo>
                <a:lnTo>
                  <a:pt x="31750" y="222250"/>
                </a:lnTo>
                <a:lnTo>
                  <a:pt x="31750" y="247650"/>
                </a:lnTo>
                <a:lnTo>
                  <a:pt x="25400" y="266700"/>
                </a:lnTo>
                <a:lnTo>
                  <a:pt x="19050" y="285750"/>
                </a:lnTo>
                <a:lnTo>
                  <a:pt x="19050" y="304800"/>
                </a:lnTo>
                <a:lnTo>
                  <a:pt x="12700" y="336550"/>
                </a:lnTo>
                <a:lnTo>
                  <a:pt x="6350" y="355600"/>
                </a:lnTo>
                <a:lnTo>
                  <a:pt x="0" y="374650"/>
                </a:lnTo>
                <a:lnTo>
                  <a:pt x="12700" y="3746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495" name="SMARTINK"/>
          <p:cNvSpPr/>
          <p:nvPr/>
        </p:nvSpPr>
        <p:spPr bwMode="auto">
          <a:xfrm>
            <a:off x="533400" y="3441700"/>
            <a:ext cx="76201" cy="355601"/>
          </a:xfrm>
          <a:custGeom>
            <a:avLst/>
            <a:gdLst/>
            <a:ahLst/>
            <a:cxnLst/>
            <a:rect l="0" t="0" r="0" b="0"/>
            <a:pathLst>
              <a:path w="76201" h="355601">
                <a:moveTo>
                  <a:pt x="76200" y="0"/>
                </a:moveTo>
                <a:lnTo>
                  <a:pt x="57150" y="25400"/>
                </a:lnTo>
                <a:lnTo>
                  <a:pt x="50800" y="50800"/>
                </a:lnTo>
                <a:lnTo>
                  <a:pt x="50800" y="69850"/>
                </a:lnTo>
                <a:lnTo>
                  <a:pt x="44450" y="88900"/>
                </a:lnTo>
                <a:lnTo>
                  <a:pt x="44450" y="114300"/>
                </a:lnTo>
                <a:lnTo>
                  <a:pt x="38100" y="139700"/>
                </a:lnTo>
                <a:lnTo>
                  <a:pt x="31750" y="165100"/>
                </a:lnTo>
                <a:lnTo>
                  <a:pt x="31750" y="190500"/>
                </a:lnTo>
                <a:lnTo>
                  <a:pt x="25400" y="209550"/>
                </a:lnTo>
                <a:lnTo>
                  <a:pt x="19050" y="234950"/>
                </a:lnTo>
                <a:lnTo>
                  <a:pt x="19050" y="254000"/>
                </a:lnTo>
                <a:lnTo>
                  <a:pt x="12700" y="273050"/>
                </a:lnTo>
                <a:lnTo>
                  <a:pt x="12700" y="292100"/>
                </a:lnTo>
                <a:lnTo>
                  <a:pt x="6350" y="323850"/>
                </a:lnTo>
                <a:lnTo>
                  <a:pt x="6350" y="342900"/>
                </a:lnTo>
                <a:lnTo>
                  <a:pt x="0" y="3556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496" name="SMARTINK"/>
          <p:cNvSpPr/>
          <p:nvPr/>
        </p:nvSpPr>
        <p:spPr bwMode="auto">
          <a:xfrm>
            <a:off x="381000" y="3517900"/>
            <a:ext cx="330201" cy="63501"/>
          </a:xfrm>
          <a:custGeom>
            <a:avLst/>
            <a:gdLst/>
            <a:ahLst/>
            <a:cxnLst/>
            <a:rect l="0" t="0" r="0" b="0"/>
            <a:pathLst>
              <a:path w="330201" h="63501">
                <a:moveTo>
                  <a:pt x="0" y="63500"/>
                </a:moveTo>
                <a:lnTo>
                  <a:pt x="19050" y="57150"/>
                </a:lnTo>
                <a:lnTo>
                  <a:pt x="50800" y="50800"/>
                </a:lnTo>
                <a:lnTo>
                  <a:pt x="69850" y="50800"/>
                </a:lnTo>
                <a:lnTo>
                  <a:pt x="88900" y="50800"/>
                </a:lnTo>
                <a:lnTo>
                  <a:pt x="114300" y="44450"/>
                </a:lnTo>
                <a:lnTo>
                  <a:pt x="133350" y="44450"/>
                </a:lnTo>
                <a:lnTo>
                  <a:pt x="158750" y="38100"/>
                </a:lnTo>
                <a:lnTo>
                  <a:pt x="184150" y="31750"/>
                </a:lnTo>
                <a:lnTo>
                  <a:pt x="203200" y="31750"/>
                </a:lnTo>
                <a:lnTo>
                  <a:pt x="228600" y="25400"/>
                </a:lnTo>
                <a:lnTo>
                  <a:pt x="247650" y="19050"/>
                </a:lnTo>
                <a:lnTo>
                  <a:pt x="266700" y="12700"/>
                </a:lnTo>
                <a:lnTo>
                  <a:pt x="285750" y="12700"/>
                </a:lnTo>
                <a:lnTo>
                  <a:pt x="311150" y="0"/>
                </a:lnTo>
                <a:lnTo>
                  <a:pt x="323850" y="6350"/>
                </a:lnTo>
                <a:lnTo>
                  <a:pt x="330200" y="12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497" name="SMARTINK"/>
          <p:cNvSpPr/>
          <p:nvPr/>
        </p:nvSpPr>
        <p:spPr bwMode="auto">
          <a:xfrm>
            <a:off x="419100" y="3619500"/>
            <a:ext cx="292101" cy="50801"/>
          </a:xfrm>
          <a:custGeom>
            <a:avLst/>
            <a:gdLst/>
            <a:ahLst/>
            <a:cxnLst/>
            <a:rect l="0" t="0" r="0" b="0"/>
            <a:pathLst>
              <a:path w="292101" h="50801">
                <a:moveTo>
                  <a:pt x="0" y="50800"/>
                </a:moveTo>
                <a:lnTo>
                  <a:pt x="25400" y="38100"/>
                </a:lnTo>
                <a:lnTo>
                  <a:pt x="57150" y="38100"/>
                </a:lnTo>
                <a:lnTo>
                  <a:pt x="88900" y="25400"/>
                </a:lnTo>
                <a:lnTo>
                  <a:pt x="101600" y="19050"/>
                </a:lnTo>
                <a:lnTo>
                  <a:pt x="120650" y="19050"/>
                </a:lnTo>
                <a:lnTo>
                  <a:pt x="133350" y="12700"/>
                </a:lnTo>
                <a:lnTo>
                  <a:pt x="152400" y="6350"/>
                </a:lnTo>
                <a:lnTo>
                  <a:pt x="171450" y="6350"/>
                </a:lnTo>
                <a:lnTo>
                  <a:pt x="190500" y="0"/>
                </a:lnTo>
                <a:lnTo>
                  <a:pt x="222250" y="0"/>
                </a:lnTo>
                <a:lnTo>
                  <a:pt x="247650" y="0"/>
                </a:lnTo>
                <a:lnTo>
                  <a:pt x="273050" y="0"/>
                </a:lnTo>
                <a:lnTo>
                  <a:pt x="29210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498" name="SMARTINK"/>
          <p:cNvSpPr/>
          <p:nvPr/>
        </p:nvSpPr>
        <p:spPr bwMode="auto">
          <a:xfrm>
            <a:off x="850900" y="3575050"/>
            <a:ext cx="196851" cy="107951"/>
          </a:xfrm>
          <a:custGeom>
            <a:avLst/>
            <a:gdLst/>
            <a:ahLst/>
            <a:cxnLst/>
            <a:rect l="0" t="0" r="0" b="0"/>
            <a:pathLst>
              <a:path w="196851" h="107951">
                <a:moveTo>
                  <a:pt x="0" y="0"/>
                </a:moveTo>
                <a:lnTo>
                  <a:pt x="12700" y="25400"/>
                </a:lnTo>
                <a:lnTo>
                  <a:pt x="12700" y="50800"/>
                </a:lnTo>
                <a:lnTo>
                  <a:pt x="12700" y="82550"/>
                </a:lnTo>
                <a:lnTo>
                  <a:pt x="12700" y="107950"/>
                </a:lnTo>
                <a:lnTo>
                  <a:pt x="19050" y="88900"/>
                </a:lnTo>
                <a:lnTo>
                  <a:pt x="25400" y="63500"/>
                </a:lnTo>
                <a:lnTo>
                  <a:pt x="38100" y="38100"/>
                </a:lnTo>
                <a:lnTo>
                  <a:pt x="50800" y="31750"/>
                </a:lnTo>
                <a:lnTo>
                  <a:pt x="63500" y="44450"/>
                </a:lnTo>
                <a:lnTo>
                  <a:pt x="76200" y="69850"/>
                </a:lnTo>
                <a:lnTo>
                  <a:pt x="82550" y="95250"/>
                </a:lnTo>
                <a:lnTo>
                  <a:pt x="88900" y="82550"/>
                </a:lnTo>
                <a:lnTo>
                  <a:pt x="95250" y="63500"/>
                </a:lnTo>
                <a:lnTo>
                  <a:pt x="101600" y="50800"/>
                </a:lnTo>
                <a:lnTo>
                  <a:pt x="120650" y="57150"/>
                </a:lnTo>
                <a:lnTo>
                  <a:pt x="133350" y="76200"/>
                </a:lnTo>
                <a:lnTo>
                  <a:pt x="158750" y="95250"/>
                </a:lnTo>
                <a:lnTo>
                  <a:pt x="171450" y="101600"/>
                </a:lnTo>
                <a:lnTo>
                  <a:pt x="196850" y="1016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499" name="SMARTINK"/>
          <p:cNvSpPr/>
          <p:nvPr/>
        </p:nvSpPr>
        <p:spPr bwMode="auto">
          <a:xfrm>
            <a:off x="1060450" y="3587750"/>
            <a:ext cx="69851" cy="107951"/>
          </a:xfrm>
          <a:custGeom>
            <a:avLst/>
            <a:gdLst/>
            <a:ahLst/>
            <a:cxnLst/>
            <a:rect l="0" t="0" r="0" b="0"/>
            <a:pathLst>
              <a:path w="69851" h="107951">
                <a:moveTo>
                  <a:pt x="44450" y="0"/>
                </a:moveTo>
                <a:lnTo>
                  <a:pt x="19050" y="19050"/>
                </a:lnTo>
                <a:lnTo>
                  <a:pt x="6350" y="50800"/>
                </a:lnTo>
                <a:lnTo>
                  <a:pt x="0" y="63500"/>
                </a:lnTo>
                <a:lnTo>
                  <a:pt x="6350" y="82550"/>
                </a:lnTo>
                <a:lnTo>
                  <a:pt x="12700" y="95250"/>
                </a:lnTo>
                <a:lnTo>
                  <a:pt x="31750" y="107950"/>
                </a:lnTo>
                <a:lnTo>
                  <a:pt x="44450" y="101600"/>
                </a:lnTo>
                <a:lnTo>
                  <a:pt x="63500" y="76200"/>
                </a:lnTo>
                <a:lnTo>
                  <a:pt x="69850" y="50800"/>
                </a:lnTo>
                <a:lnTo>
                  <a:pt x="63500" y="25400"/>
                </a:lnTo>
                <a:lnTo>
                  <a:pt x="50800" y="12700"/>
                </a:lnTo>
                <a:lnTo>
                  <a:pt x="3810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00" name="SMARTINK"/>
          <p:cNvSpPr/>
          <p:nvPr/>
        </p:nvSpPr>
        <p:spPr bwMode="auto">
          <a:xfrm>
            <a:off x="1225550" y="3416300"/>
            <a:ext cx="19051" cy="285751"/>
          </a:xfrm>
          <a:custGeom>
            <a:avLst/>
            <a:gdLst/>
            <a:ahLst/>
            <a:cxnLst/>
            <a:rect l="0" t="0" r="0" b="0"/>
            <a:pathLst>
              <a:path w="19051" h="285751">
                <a:moveTo>
                  <a:pt x="0" y="0"/>
                </a:moveTo>
                <a:lnTo>
                  <a:pt x="0" y="25400"/>
                </a:lnTo>
                <a:lnTo>
                  <a:pt x="0" y="57150"/>
                </a:lnTo>
                <a:lnTo>
                  <a:pt x="0" y="88900"/>
                </a:lnTo>
                <a:lnTo>
                  <a:pt x="0" y="107950"/>
                </a:lnTo>
                <a:lnTo>
                  <a:pt x="0" y="127000"/>
                </a:lnTo>
                <a:lnTo>
                  <a:pt x="0" y="146050"/>
                </a:lnTo>
                <a:lnTo>
                  <a:pt x="0" y="165100"/>
                </a:lnTo>
                <a:lnTo>
                  <a:pt x="0" y="209550"/>
                </a:lnTo>
                <a:lnTo>
                  <a:pt x="6350" y="234950"/>
                </a:lnTo>
                <a:lnTo>
                  <a:pt x="12700" y="260350"/>
                </a:lnTo>
                <a:lnTo>
                  <a:pt x="19050" y="2857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01" name="SMARTINK"/>
          <p:cNvSpPr/>
          <p:nvPr/>
        </p:nvSpPr>
        <p:spPr bwMode="auto">
          <a:xfrm>
            <a:off x="1289050" y="3568700"/>
            <a:ext cx="107951" cy="101601"/>
          </a:xfrm>
          <a:custGeom>
            <a:avLst/>
            <a:gdLst/>
            <a:ahLst/>
            <a:cxnLst/>
            <a:rect l="0" t="0" r="0" b="0"/>
            <a:pathLst>
              <a:path w="107951" h="101601">
                <a:moveTo>
                  <a:pt x="0" y="69850"/>
                </a:moveTo>
                <a:lnTo>
                  <a:pt x="19050" y="63500"/>
                </a:lnTo>
                <a:lnTo>
                  <a:pt x="44450" y="50800"/>
                </a:lnTo>
                <a:lnTo>
                  <a:pt x="63500" y="31750"/>
                </a:lnTo>
                <a:lnTo>
                  <a:pt x="76200" y="12700"/>
                </a:lnTo>
                <a:lnTo>
                  <a:pt x="82550" y="0"/>
                </a:lnTo>
                <a:lnTo>
                  <a:pt x="63500" y="0"/>
                </a:lnTo>
                <a:lnTo>
                  <a:pt x="44450" y="12700"/>
                </a:lnTo>
                <a:lnTo>
                  <a:pt x="38100" y="38100"/>
                </a:lnTo>
                <a:lnTo>
                  <a:pt x="25400" y="63500"/>
                </a:lnTo>
                <a:lnTo>
                  <a:pt x="31750" y="88900"/>
                </a:lnTo>
                <a:lnTo>
                  <a:pt x="38100" y="101600"/>
                </a:lnTo>
                <a:lnTo>
                  <a:pt x="82550" y="95250"/>
                </a:lnTo>
                <a:lnTo>
                  <a:pt x="107950" y="952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02" name="SMARTINK"/>
          <p:cNvSpPr/>
          <p:nvPr/>
        </p:nvSpPr>
        <p:spPr bwMode="auto">
          <a:xfrm>
            <a:off x="1447800" y="3556000"/>
            <a:ext cx="69851" cy="139701"/>
          </a:xfrm>
          <a:custGeom>
            <a:avLst/>
            <a:gdLst/>
            <a:ahLst/>
            <a:cxnLst/>
            <a:rect l="0" t="0" r="0" b="0"/>
            <a:pathLst>
              <a:path w="69851" h="139701">
                <a:moveTo>
                  <a:pt x="69850" y="19050"/>
                </a:moveTo>
                <a:lnTo>
                  <a:pt x="57150" y="6350"/>
                </a:lnTo>
                <a:lnTo>
                  <a:pt x="44450" y="0"/>
                </a:lnTo>
                <a:lnTo>
                  <a:pt x="6350" y="6350"/>
                </a:lnTo>
                <a:lnTo>
                  <a:pt x="0" y="19050"/>
                </a:lnTo>
                <a:lnTo>
                  <a:pt x="6350" y="31750"/>
                </a:lnTo>
                <a:lnTo>
                  <a:pt x="25400" y="63500"/>
                </a:lnTo>
                <a:lnTo>
                  <a:pt x="44450" y="88900"/>
                </a:lnTo>
                <a:lnTo>
                  <a:pt x="50800" y="107950"/>
                </a:lnTo>
                <a:lnTo>
                  <a:pt x="50800" y="127000"/>
                </a:lnTo>
                <a:lnTo>
                  <a:pt x="31750" y="139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03" name="SMARTINK"/>
          <p:cNvSpPr/>
          <p:nvPr/>
        </p:nvSpPr>
        <p:spPr bwMode="auto">
          <a:xfrm>
            <a:off x="1758950" y="3371850"/>
            <a:ext cx="165101" cy="304801"/>
          </a:xfrm>
          <a:custGeom>
            <a:avLst/>
            <a:gdLst/>
            <a:ahLst/>
            <a:cxnLst/>
            <a:rect l="0" t="0" r="0" b="0"/>
            <a:pathLst>
              <a:path w="165101" h="304801">
                <a:moveTo>
                  <a:pt x="0" y="19050"/>
                </a:moveTo>
                <a:lnTo>
                  <a:pt x="6350" y="6350"/>
                </a:lnTo>
                <a:lnTo>
                  <a:pt x="31750" y="0"/>
                </a:lnTo>
                <a:lnTo>
                  <a:pt x="57150" y="0"/>
                </a:lnTo>
                <a:lnTo>
                  <a:pt x="82550" y="0"/>
                </a:lnTo>
                <a:lnTo>
                  <a:pt x="114300" y="6350"/>
                </a:lnTo>
                <a:lnTo>
                  <a:pt x="127000" y="12700"/>
                </a:lnTo>
                <a:lnTo>
                  <a:pt x="139700" y="31750"/>
                </a:lnTo>
                <a:lnTo>
                  <a:pt x="139700" y="50800"/>
                </a:lnTo>
                <a:lnTo>
                  <a:pt x="133350" y="82550"/>
                </a:lnTo>
                <a:lnTo>
                  <a:pt x="114300" y="114300"/>
                </a:lnTo>
                <a:lnTo>
                  <a:pt x="95250" y="139700"/>
                </a:lnTo>
                <a:lnTo>
                  <a:pt x="76200" y="171450"/>
                </a:lnTo>
                <a:lnTo>
                  <a:pt x="57150" y="203200"/>
                </a:lnTo>
                <a:lnTo>
                  <a:pt x="38100" y="228600"/>
                </a:lnTo>
                <a:lnTo>
                  <a:pt x="19050" y="254000"/>
                </a:lnTo>
                <a:lnTo>
                  <a:pt x="6350" y="273050"/>
                </a:lnTo>
                <a:lnTo>
                  <a:pt x="0" y="285750"/>
                </a:lnTo>
                <a:lnTo>
                  <a:pt x="6350" y="298450"/>
                </a:lnTo>
                <a:lnTo>
                  <a:pt x="25400" y="304800"/>
                </a:lnTo>
                <a:lnTo>
                  <a:pt x="50800" y="304800"/>
                </a:lnTo>
                <a:lnTo>
                  <a:pt x="76200" y="304800"/>
                </a:lnTo>
                <a:lnTo>
                  <a:pt x="101600" y="298450"/>
                </a:lnTo>
                <a:lnTo>
                  <a:pt x="127000" y="292100"/>
                </a:lnTo>
                <a:lnTo>
                  <a:pt x="158750" y="285750"/>
                </a:lnTo>
                <a:lnTo>
                  <a:pt x="165100" y="2857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04" name="SMARTINK"/>
          <p:cNvSpPr/>
          <p:nvPr/>
        </p:nvSpPr>
        <p:spPr bwMode="auto">
          <a:xfrm>
            <a:off x="1955800" y="3536950"/>
            <a:ext cx="165101" cy="101601"/>
          </a:xfrm>
          <a:custGeom>
            <a:avLst/>
            <a:gdLst/>
            <a:ahLst/>
            <a:cxnLst/>
            <a:rect l="0" t="0" r="0" b="0"/>
            <a:pathLst>
              <a:path w="165101" h="101601">
                <a:moveTo>
                  <a:pt x="0" y="0"/>
                </a:moveTo>
                <a:lnTo>
                  <a:pt x="6350" y="19050"/>
                </a:lnTo>
                <a:lnTo>
                  <a:pt x="6350" y="44450"/>
                </a:lnTo>
                <a:lnTo>
                  <a:pt x="12700" y="76200"/>
                </a:lnTo>
                <a:lnTo>
                  <a:pt x="12700" y="101600"/>
                </a:lnTo>
                <a:lnTo>
                  <a:pt x="25400" y="82550"/>
                </a:lnTo>
                <a:lnTo>
                  <a:pt x="38100" y="50800"/>
                </a:lnTo>
                <a:lnTo>
                  <a:pt x="50800" y="44450"/>
                </a:lnTo>
                <a:lnTo>
                  <a:pt x="69850" y="31750"/>
                </a:lnTo>
                <a:lnTo>
                  <a:pt x="88900" y="38100"/>
                </a:lnTo>
                <a:lnTo>
                  <a:pt x="120650" y="69850"/>
                </a:lnTo>
                <a:lnTo>
                  <a:pt x="139700" y="88900"/>
                </a:lnTo>
                <a:lnTo>
                  <a:pt x="165100" y="1016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05" name="SMARTINK"/>
          <p:cNvSpPr/>
          <p:nvPr/>
        </p:nvSpPr>
        <p:spPr bwMode="auto">
          <a:xfrm>
            <a:off x="2171700" y="3359150"/>
            <a:ext cx="196851" cy="273051"/>
          </a:xfrm>
          <a:custGeom>
            <a:avLst/>
            <a:gdLst/>
            <a:ahLst/>
            <a:cxnLst/>
            <a:rect l="0" t="0" r="0" b="0"/>
            <a:pathLst>
              <a:path w="196851" h="273051">
                <a:moveTo>
                  <a:pt x="95250" y="57150"/>
                </a:moveTo>
                <a:lnTo>
                  <a:pt x="88900" y="38100"/>
                </a:lnTo>
                <a:lnTo>
                  <a:pt x="69850" y="31750"/>
                </a:lnTo>
                <a:lnTo>
                  <a:pt x="50800" y="38100"/>
                </a:lnTo>
                <a:lnTo>
                  <a:pt x="25400" y="69850"/>
                </a:lnTo>
                <a:lnTo>
                  <a:pt x="12700" y="95250"/>
                </a:lnTo>
                <a:lnTo>
                  <a:pt x="6350" y="127000"/>
                </a:lnTo>
                <a:lnTo>
                  <a:pt x="0" y="152400"/>
                </a:lnTo>
                <a:lnTo>
                  <a:pt x="0" y="184150"/>
                </a:lnTo>
                <a:lnTo>
                  <a:pt x="6350" y="209550"/>
                </a:lnTo>
                <a:lnTo>
                  <a:pt x="12700" y="234950"/>
                </a:lnTo>
                <a:lnTo>
                  <a:pt x="25400" y="247650"/>
                </a:lnTo>
                <a:lnTo>
                  <a:pt x="38100" y="254000"/>
                </a:lnTo>
                <a:lnTo>
                  <a:pt x="57150" y="260350"/>
                </a:lnTo>
                <a:lnTo>
                  <a:pt x="88900" y="254000"/>
                </a:lnTo>
                <a:lnTo>
                  <a:pt x="114300" y="234950"/>
                </a:lnTo>
                <a:lnTo>
                  <a:pt x="139700" y="209550"/>
                </a:lnTo>
                <a:lnTo>
                  <a:pt x="146050" y="190500"/>
                </a:lnTo>
                <a:lnTo>
                  <a:pt x="158750" y="177800"/>
                </a:lnTo>
                <a:lnTo>
                  <a:pt x="165100" y="158750"/>
                </a:lnTo>
                <a:lnTo>
                  <a:pt x="171450" y="133350"/>
                </a:lnTo>
                <a:lnTo>
                  <a:pt x="177800" y="114300"/>
                </a:lnTo>
                <a:lnTo>
                  <a:pt x="177800" y="88900"/>
                </a:lnTo>
                <a:lnTo>
                  <a:pt x="177800" y="69850"/>
                </a:lnTo>
                <a:lnTo>
                  <a:pt x="177800" y="25400"/>
                </a:lnTo>
                <a:lnTo>
                  <a:pt x="171450" y="6350"/>
                </a:lnTo>
                <a:lnTo>
                  <a:pt x="158750" y="0"/>
                </a:lnTo>
                <a:lnTo>
                  <a:pt x="146050" y="12700"/>
                </a:lnTo>
                <a:lnTo>
                  <a:pt x="139700" y="31750"/>
                </a:lnTo>
                <a:lnTo>
                  <a:pt x="133350" y="63500"/>
                </a:lnTo>
                <a:lnTo>
                  <a:pt x="133350" y="82550"/>
                </a:lnTo>
                <a:lnTo>
                  <a:pt x="133350" y="101600"/>
                </a:lnTo>
                <a:lnTo>
                  <a:pt x="133350" y="120650"/>
                </a:lnTo>
                <a:lnTo>
                  <a:pt x="133350" y="152400"/>
                </a:lnTo>
                <a:lnTo>
                  <a:pt x="139700" y="184150"/>
                </a:lnTo>
                <a:lnTo>
                  <a:pt x="146050" y="209550"/>
                </a:lnTo>
                <a:lnTo>
                  <a:pt x="158750" y="241300"/>
                </a:lnTo>
                <a:lnTo>
                  <a:pt x="165100" y="254000"/>
                </a:lnTo>
                <a:lnTo>
                  <a:pt x="177800" y="260350"/>
                </a:lnTo>
                <a:lnTo>
                  <a:pt x="196850" y="2730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06" name="SMARTINK"/>
          <p:cNvSpPr/>
          <p:nvPr/>
        </p:nvSpPr>
        <p:spPr bwMode="auto">
          <a:xfrm>
            <a:off x="2406650" y="3606800"/>
            <a:ext cx="114301" cy="127001"/>
          </a:xfrm>
          <a:custGeom>
            <a:avLst/>
            <a:gdLst/>
            <a:ahLst/>
            <a:cxnLst/>
            <a:rect l="0" t="0" r="0" b="0"/>
            <a:pathLst>
              <a:path w="114301" h="127001">
                <a:moveTo>
                  <a:pt x="0" y="12700"/>
                </a:moveTo>
                <a:lnTo>
                  <a:pt x="25400" y="0"/>
                </a:lnTo>
                <a:lnTo>
                  <a:pt x="44450" y="0"/>
                </a:lnTo>
                <a:lnTo>
                  <a:pt x="63500" y="6350"/>
                </a:lnTo>
                <a:lnTo>
                  <a:pt x="63500" y="25400"/>
                </a:lnTo>
                <a:lnTo>
                  <a:pt x="57150" y="44450"/>
                </a:lnTo>
                <a:lnTo>
                  <a:pt x="31750" y="69850"/>
                </a:lnTo>
                <a:lnTo>
                  <a:pt x="12700" y="101600"/>
                </a:lnTo>
                <a:lnTo>
                  <a:pt x="0" y="114300"/>
                </a:lnTo>
                <a:lnTo>
                  <a:pt x="6350" y="127000"/>
                </a:lnTo>
                <a:lnTo>
                  <a:pt x="31750" y="127000"/>
                </a:lnTo>
                <a:lnTo>
                  <a:pt x="57150" y="127000"/>
                </a:lnTo>
                <a:lnTo>
                  <a:pt x="88900" y="120650"/>
                </a:lnTo>
                <a:lnTo>
                  <a:pt x="114300" y="1206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07" name="SMARTINK"/>
          <p:cNvSpPr/>
          <p:nvPr/>
        </p:nvSpPr>
        <p:spPr bwMode="auto">
          <a:xfrm>
            <a:off x="2749550" y="3435350"/>
            <a:ext cx="222251" cy="12701"/>
          </a:xfrm>
          <a:custGeom>
            <a:avLst/>
            <a:gdLst/>
            <a:ahLst/>
            <a:cxnLst/>
            <a:rect l="0" t="0" r="0" b="0"/>
            <a:pathLst>
              <a:path w="222251" h="12701">
                <a:moveTo>
                  <a:pt x="0" y="12700"/>
                </a:moveTo>
                <a:lnTo>
                  <a:pt x="25400" y="12700"/>
                </a:lnTo>
                <a:lnTo>
                  <a:pt x="44450" y="12700"/>
                </a:lnTo>
                <a:lnTo>
                  <a:pt x="69850" y="12700"/>
                </a:lnTo>
                <a:lnTo>
                  <a:pt x="101600" y="12700"/>
                </a:lnTo>
                <a:lnTo>
                  <a:pt x="133350" y="12700"/>
                </a:lnTo>
                <a:lnTo>
                  <a:pt x="158750" y="12700"/>
                </a:lnTo>
                <a:lnTo>
                  <a:pt x="177800" y="6350"/>
                </a:lnTo>
                <a:lnTo>
                  <a:pt x="209550" y="6350"/>
                </a:lnTo>
                <a:lnTo>
                  <a:pt x="222250" y="0"/>
                </a:lnTo>
                <a:lnTo>
                  <a:pt x="215900" y="12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08" name="SMARTINK"/>
          <p:cNvSpPr/>
          <p:nvPr/>
        </p:nvSpPr>
        <p:spPr bwMode="auto">
          <a:xfrm>
            <a:off x="2781300" y="3562350"/>
            <a:ext cx="171451" cy="6351"/>
          </a:xfrm>
          <a:custGeom>
            <a:avLst/>
            <a:gdLst/>
            <a:ahLst/>
            <a:cxnLst/>
            <a:rect l="0" t="0" r="0" b="0"/>
            <a:pathLst>
              <a:path w="171451" h="6351">
                <a:moveTo>
                  <a:pt x="31750" y="0"/>
                </a:moveTo>
                <a:lnTo>
                  <a:pt x="0" y="6350"/>
                </a:lnTo>
                <a:lnTo>
                  <a:pt x="19050" y="6350"/>
                </a:lnTo>
                <a:lnTo>
                  <a:pt x="44450" y="6350"/>
                </a:lnTo>
                <a:lnTo>
                  <a:pt x="69850" y="6350"/>
                </a:lnTo>
                <a:lnTo>
                  <a:pt x="95250" y="6350"/>
                </a:lnTo>
                <a:lnTo>
                  <a:pt x="120650" y="6350"/>
                </a:lnTo>
                <a:lnTo>
                  <a:pt x="146050" y="6350"/>
                </a:lnTo>
                <a:lnTo>
                  <a:pt x="17145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09" name="SMARTINK"/>
          <p:cNvSpPr/>
          <p:nvPr/>
        </p:nvSpPr>
        <p:spPr bwMode="auto">
          <a:xfrm>
            <a:off x="3314700" y="3302000"/>
            <a:ext cx="6351" cy="285751"/>
          </a:xfrm>
          <a:custGeom>
            <a:avLst/>
            <a:gdLst/>
            <a:ahLst/>
            <a:cxnLst/>
            <a:rect l="0" t="0" r="0" b="0"/>
            <a:pathLst>
              <a:path w="6351" h="285751">
                <a:moveTo>
                  <a:pt x="6350" y="12700"/>
                </a:moveTo>
                <a:lnTo>
                  <a:pt x="0" y="0"/>
                </a:lnTo>
                <a:lnTo>
                  <a:pt x="0" y="31750"/>
                </a:lnTo>
                <a:lnTo>
                  <a:pt x="0" y="50800"/>
                </a:lnTo>
                <a:lnTo>
                  <a:pt x="0" y="82550"/>
                </a:lnTo>
                <a:lnTo>
                  <a:pt x="0" y="114300"/>
                </a:lnTo>
                <a:lnTo>
                  <a:pt x="0" y="146050"/>
                </a:lnTo>
                <a:lnTo>
                  <a:pt x="0" y="165100"/>
                </a:lnTo>
                <a:lnTo>
                  <a:pt x="0" y="196850"/>
                </a:lnTo>
                <a:lnTo>
                  <a:pt x="0" y="222250"/>
                </a:lnTo>
                <a:lnTo>
                  <a:pt x="0" y="254000"/>
                </a:lnTo>
                <a:lnTo>
                  <a:pt x="0" y="279400"/>
                </a:lnTo>
                <a:lnTo>
                  <a:pt x="6350" y="2857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10" name="SMARTINK"/>
          <p:cNvSpPr/>
          <p:nvPr/>
        </p:nvSpPr>
        <p:spPr bwMode="auto">
          <a:xfrm>
            <a:off x="3302000" y="3289300"/>
            <a:ext cx="234951" cy="279401"/>
          </a:xfrm>
          <a:custGeom>
            <a:avLst/>
            <a:gdLst/>
            <a:ahLst/>
            <a:cxnLst/>
            <a:rect l="0" t="0" r="0" b="0"/>
            <a:pathLst>
              <a:path w="234951" h="279401">
                <a:moveTo>
                  <a:pt x="6350" y="38100"/>
                </a:moveTo>
                <a:lnTo>
                  <a:pt x="0" y="19050"/>
                </a:lnTo>
                <a:lnTo>
                  <a:pt x="25400" y="44450"/>
                </a:lnTo>
                <a:lnTo>
                  <a:pt x="50800" y="69850"/>
                </a:lnTo>
                <a:lnTo>
                  <a:pt x="76200" y="95250"/>
                </a:lnTo>
                <a:lnTo>
                  <a:pt x="107950" y="120650"/>
                </a:lnTo>
                <a:lnTo>
                  <a:pt x="133350" y="139700"/>
                </a:lnTo>
                <a:lnTo>
                  <a:pt x="146050" y="146050"/>
                </a:lnTo>
                <a:lnTo>
                  <a:pt x="158750" y="139700"/>
                </a:lnTo>
                <a:lnTo>
                  <a:pt x="171450" y="133350"/>
                </a:lnTo>
                <a:lnTo>
                  <a:pt x="184150" y="101600"/>
                </a:lnTo>
                <a:lnTo>
                  <a:pt x="190500" y="76200"/>
                </a:lnTo>
                <a:lnTo>
                  <a:pt x="196850" y="44450"/>
                </a:lnTo>
                <a:lnTo>
                  <a:pt x="203200" y="19050"/>
                </a:lnTo>
                <a:lnTo>
                  <a:pt x="209550" y="0"/>
                </a:lnTo>
                <a:lnTo>
                  <a:pt x="209550" y="31750"/>
                </a:lnTo>
                <a:lnTo>
                  <a:pt x="209550" y="63500"/>
                </a:lnTo>
                <a:lnTo>
                  <a:pt x="209550" y="82550"/>
                </a:lnTo>
                <a:lnTo>
                  <a:pt x="209550" y="101600"/>
                </a:lnTo>
                <a:lnTo>
                  <a:pt x="209550" y="120650"/>
                </a:lnTo>
                <a:lnTo>
                  <a:pt x="209550" y="139700"/>
                </a:lnTo>
                <a:lnTo>
                  <a:pt x="209550" y="158750"/>
                </a:lnTo>
                <a:lnTo>
                  <a:pt x="203200" y="177800"/>
                </a:lnTo>
                <a:lnTo>
                  <a:pt x="203200" y="196850"/>
                </a:lnTo>
                <a:lnTo>
                  <a:pt x="203200" y="228600"/>
                </a:lnTo>
                <a:lnTo>
                  <a:pt x="203200" y="254000"/>
                </a:lnTo>
                <a:lnTo>
                  <a:pt x="203200" y="279400"/>
                </a:lnTo>
                <a:lnTo>
                  <a:pt x="234950" y="2730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11" name="SMARTINK"/>
          <p:cNvSpPr/>
          <p:nvPr/>
        </p:nvSpPr>
        <p:spPr bwMode="auto">
          <a:xfrm>
            <a:off x="3721100" y="3314700"/>
            <a:ext cx="165101" cy="279401"/>
          </a:xfrm>
          <a:custGeom>
            <a:avLst/>
            <a:gdLst/>
            <a:ahLst/>
            <a:cxnLst/>
            <a:rect l="0" t="0" r="0" b="0"/>
            <a:pathLst>
              <a:path w="165101" h="279401">
                <a:moveTo>
                  <a:pt x="165100" y="12700"/>
                </a:moveTo>
                <a:lnTo>
                  <a:pt x="158750" y="0"/>
                </a:lnTo>
                <a:lnTo>
                  <a:pt x="146050" y="12700"/>
                </a:lnTo>
                <a:lnTo>
                  <a:pt x="127000" y="31750"/>
                </a:lnTo>
                <a:lnTo>
                  <a:pt x="107950" y="57150"/>
                </a:lnTo>
                <a:lnTo>
                  <a:pt x="95250" y="69850"/>
                </a:lnTo>
                <a:lnTo>
                  <a:pt x="88900" y="88900"/>
                </a:lnTo>
                <a:lnTo>
                  <a:pt x="76200" y="107950"/>
                </a:lnTo>
                <a:lnTo>
                  <a:pt x="63500" y="120650"/>
                </a:lnTo>
                <a:lnTo>
                  <a:pt x="57150" y="139700"/>
                </a:lnTo>
                <a:lnTo>
                  <a:pt x="44450" y="158750"/>
                </a:lnTo>
                <a:lnTo>
                  <a:pt x="25400" y="190500"/>
                </a:lnTo>
                <a:lnTo>
                  <a:pt x="12700" y="215900"/>
                </a:lnTo>
                <a:lnTo>
                  <a:pt x="0" y="247650"/>
                </a:lnTo>
                <a:lnTo>
                  <a:pt x="0" y="2794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12" name="SMARTINK"/>
          <p:cNvSpPr/>
          <p:nvPr/>
        </p:nvSpPr>
        <p:spPr bwMode="auto">
          <a:xfrm>
            <a:off x="3689350" y="3327400"/>
            <a:ext cx="222251" cy="266701"/>
          </a:xfrm>
          <a:custGeom>
            <a:avLst/>
            <a:gdLst/>
            <a:ahLst/>
            <a:cxnLst/>
            <a:rect l="0" t="0" r="0" b="0"/>
            <a:pathLst>
              <a:path w="222251" h="266701">
                <a:moveTo>
                  <a:pt x="6350" y="12700"/>
                </a:moveTo>
                <a:lnTo>
                  <a:pt x="0" y="0"/>
                </a:lnTo>
                <a:lnTo>
                  <a:pt x="25400" y="31750"/>
                </a:lnTo>
                <a:lnTo>
                  <a:pt x="50800" y="57150"/>
                </a:lnTo>
                <a:lnTo>
                  <a:pt x="76200" y="88900"/>
                </a:lnTo>
                <a:lnTo>
                  <a:pt x="101600" y="114300"/>
                </a:lnTo>
                <a:lnTo>
                  <a:pt x="127000" y="146050"/>
                </a:lnTo>
                <a:lnTo>
                  <a:pt x="146050" y="177800"/>
                </a:lnTo>
                <a:lnTo>
                  <a:pt x="165100" y="203200"/>
                </a:lnTo>
                <a:lnTo>
                  <a:pt x="190500" y="234950"/>
                </a:lnTo>
                <a:lnTo>
                  <a:pt x="222250" y="266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15" name="SMARTINK"/>
          <p:cNvSpPr/>
          <p:nvPr/>
        </p:nvSpPr>
        <p:spPr bwMode="auto">
          <a:xfrm>
            <a:off x="4038600" y="3314700"/>
            <a:ext cx="139701" cy="228601"/>
          </a:xfrm>
          <a:custGeom>
            <a:avLst/>
            <a:gdLst/>
            <a:ahLst/>
            <a:cxnLst/>
            <a:rect l="0" t="0" r="0" b="0"/>
            <a:pathLst>
              <a:path w="139701" h="228601">
                <a:moveTo>
                  <a:pt x="0" y="12700"/>
                </a:moveTo>
                <a:lnTo>
                  <a:pt x="6350" y="50800"/>
                </a:lnTo>
                <a:lnTo>
                  <a:pt x="12700" y="82550"/>
                </a:lnTo>
                <a:lnTo>
                  <a:pt x="19050" y="114300"/>
                </a:lnTo>
                <a:lnTo>
                  <a:pt x="25400" y="133350"/>
                </a:lnTo>
                <a:lnTo>
                  <a:pt x="31750" y="152400"/>
                </a:lnTo>
                <a:lnTo>
                  <a:pt x="38100" y="184150"/>
                </a:lnTo>
                <a:lnTo>
                  <a:pt x="50800" y="209550"/>
                </a:lnTo>
                <a:lnTo>
                  <a:pt x="57150" y="228600"/>
                </a:lnTo>
                <a:lnTo>
                  <a:pt x="82550" y="203200"/>
                </a:lnTo>
                <a:lnTo>
                  <a:pt x="95250" y="171450"/>
                </a:lnTo>
                <a:lnTo>
                  <a:pt x="101600" y="158750"/>
                </a:lnTo>
                <a:lnTo>
                  <a:pt x="107950" y="139700"/>
                </a:lnTo>
                <a:lnTo>
                  <a:pt x="107950" y="120650"/>
                </a:lnTo>
                <a:lnTo>
                  <a:pt x="114300" y="101600"/>
                </a:lnTo>
                <a:lnTo>
                  <a:pt x="120650" y="88900"/>
                </a:lnTo>
                <a:lnTo>
                  <a:pt x="120650" y="69850"/>
                </a:lnTo>
                <a:lnTo>
                  <a:pt x="127000" y="38100"/>
                </a:lnTo>
                <a:lnTo>
                  <a:pt x="133350" y="12700"/>
                </a:lnTo>
                <a:lnTo>
                  <a:pt x="1397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16" name="SMARTINK"/>
          <p:cNvSpPr/>
          <p:nvPr/>
        </p:nvSpPr>
        <p:spPr bwMode="auto">
          <a:xfrm>
            <a:off x="4495800" y="3352800"/>
            <a:ext cx="215901" cy="19051"/>
          </a:xfrm>
          <a:custGeom>
            <a:avLst/>
            <a:gdLst/>
            <a:ahLst/>
            <a:cxnLst/>
            <a:rect l="0" t="0" r="0" b="0"/>
            <a:pathLst>
              <a:path w="215901" h="19051">
                <a:moveTo>
                  <a:pt x="0" y="12700"/>
                </a:moveTo>
                <a:lnTo>
                  <a:pt x="25400" y="12700"/>
                </a:lnTo>
                <a:lnTo>
                  <a:pt x="50800" y="6350"/>
                </a:lnTo>
                <a:lnTo>
                  <a:pt x="76200" y="6350"/>
                </a:lnTo>
                <a:lnTo>
                  <a:pt x="107950" y="6350"/>
                </a:lnTo>
                <a:lnTo>
                  <a:pt x="133350" y="6350"/>
                </a:lnTo>
                <a:lnTo>
                  <a:pt x="165100" y="6350"/>
                </a:lnTo>
                <a:lnTo>
                  <a:pt x="190500" y="6350"/>
                </a:lnTo>
                <a:lnTo>
                  <a:pt x="215900" y="0"/>
                </a:lnTo>
                <a:lnTo>
                  <a:pt x="196850" y="190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17" name="SMARTINK"/>
          <p:cNvSpPr/>
          <p:nvPr/>
        </p:nvSpPr>
        <p:spPr bwMode="auto">
          <a:xfrm>
            <a:off x="4514850" y="3467100"/>
            <a:ext cx="177801" cy="12701"/>
          </a:xfrm>
          <a:custGeom>
            <a:avLst/>
            <a:gdLst/>
            <a:ahLst/>
            <a:cxnLst/>
            <a:rect l="0" t="0" r="0" b="0"/>
            <a:pathLst>
              <a:path w="177801" h="12701">
                <a:moveTo>
                  <a:pt x="0" y="12700"/>
                </a:moveTo>
                <a:lnTo>
                  <a:pt x="25400" y="12700"/>
                </a:lnTo>
                <a:lnTo>
                  <a:pt x="44450" y="12700"/>
                </a:lnTo>
                <a:lnTo>
                  <a:pt x="76200" y="6350"/>
                </a:lnTo>
                <a:lnTo>
                  <a:pt x="101600" y="6350"/>
                </a:lnTo>
                <a:lnTo>
                  <a:pt x="127000" y="0"/>
                </a:lnTo>
                <a:lnTo>
                  <a:pt x="158750" y="0"/>
                </a:lnTo>
                <a:lnTo>
                  <a:pt x="1778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18" name="SMARTINK"/>
          <p:cNvSpPr/>
          <p:nvPr/>
        </p:nvSpPr>
        <p:spPr bwMode="auto">
          <a:xfrm>
            <a:off x="5073650" y="3295650"/>
            <a:ext cx="107951" cy="190501"/>
          </a:xfrm>
          <a:custGeom>
            <a:avLst/>
            <a:gdLst/>
            <a:ahLst/>
            <a:cxnLst/>
            <a:rect l="0" t="0" r="0" b="0"/>
            <a:pathLst>
              <a:path w="107951" h="190501">
                <a:moveTo>
                  <a:pt x="82550" y="6350"/>
                </a:moveTo>
                <a:lnTo>
                  <a:pt x="63500" y="0"/>
                </a:lnTo>
                <a:lnTo>
                  <a:pt x="44450" y="6350"/>
                </a:lnTo>
                <a:lnTo>
                  <a:pt x="31750" y="19050"/>
                </a:lnTo>
                <a:lnTo>
                  <a:pt x="19050" y="44450"/>
                </a:lnTo>
                <a:lnTo>
                  <a:pt x="12700" y="69850"/>
                </a:lnTo>
                <a:lnTo>
                  <a:pt x="0" y="95250"/>
                </a:lnTo>
                <a:lnTo>
                  <a:pt x="0" y="114300"/>
                </a:lnTo>
                <a:lnTo>
                  <a:pt x="0" y="133350"/>
                </a:lnTo>
                <a:lnTo>
                  <a:pt x="0" y="158750"/>
                </a:lnTo>
                <a:lnTo>
                  <a:pt x="6350" y="171450"/>
                </a:lnTo>
                <a:lnTo>
                  <a:pt x="19050" y="184150"/>
                </a:lnTo>
                <a:lnTo>
                  <a:pt x="31750" y="190500"/>
                </a:lnTo>
                <a:lnTo>
                  <a:pt x="50800" y="190500"/>
                </a:lnTo>
                <a:lnTo>
                  <a:pt x="63500" y="184150"/>
                </a:lnTo>
                <a:lnTo>
                  <a:pt x="76200" y="177800"/>
                </a:lnTo>
                <a:lnTo>
                  <a:pt x="88900" y="165100"/>
                </a:lnTo>
                <a:lnTo>
                  <a:pt x="101600" y="133350"/>
                </a:lnTo>
                <a:lnTo>
                  <a:pt x="107950" y="107950"/>
                </a:lnTo>
                <a:lnTo>
                  <a:pt x="101600" y="82550"/>
                </a:lnTo>
                <a:lnTo>
                  <a:pt x="101600" y="57150"/>
                </a:lnTo>
                <a:lnTo>
                  <a:pt x="95250" y="31750"/>
                </a:lnTo>
                <a:lnTo>
                  <a:pt x="76200" y="6350"/>
                </a:lnTo>
                <a:lnTo>
                  <a:pt x="63500" y="12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19" name="SMARTINK"/>
          <p:cNvSpPr/>
          <p:nvPr/>
        </p:nvSpPr>
        <p:spPr bwMode="auto">
          <a:xfrm>
            <a:off x="5276850" y="3441700"/>
            <a:ext cx="19051" cy="25401"/>
          </a:xfrm>
          <a:custGeom>
            <a:avLst/>
            <a:gdLst/>
            <a:ahLst/>
            <a:cxnLst/>
            <a:rect l="0" t="0" r="0" b="0"/>
            <a:pathLst>
              <a:path w="19051" h="25401">
                <a:moveTo>
                  <a:pt x="0" y="0"/>
                </a:moveTo>
                <a:lnTo>
                  <a:pt x="0" y="19050"/>
                </a:lnTo>
                <a:lnTo>
                  <a:pt x="19050" y="254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20" name="SMARTINK"/>
          <p:cNvSpPr/>
          <p:nvPr/>
        </p:nvSpPr>
        <p:spPr bwMode="auto">
          <a:xfrm>
            <a:off x="5359400" y="3263900"/>
            <a:ext cx="88901" cy="190501"/>
          </a:xfrm>
          <a:custGeom>
            <a:avLst/>
            <a:gdLst/>
            <a:ahLst/>
            <a:cxnLst/>
            <a:rect l="0" t="0" r="0" b="0"/>
            <a:pathLst>
              <a:path w="88901" h="190501">
                <a:moveTo>
                  <a:pt x="82550" y="31750"/>
                </a:moveTo>
                <a:lnTo>
                  <a:pt x="76200" y="12700"/>
                </a:lnTo>
                <a:lnTo>
                  <a:pt x="69850" y="0"/>
                </a:lnTo>
                <a:lnTo>
                  <a:pt x="44450" y="0"/>
                </a:lnTo>
                <a:lnTo>
                  <a:pt x="31750" y="6350"/>
                </a:lnTo>
                <a:lnTo>
                  <a:pt x="19050" y="19050"/>
                </a:lnTo>
                <a:lnTo>
                  <a:pt x="6350" y="31750"/>
                </a:lnTo>
                <a:lnTo>
                  <a:pt x="0" y="57150"/>
                </a:lnTo>
                <a:lnTo>
                  <a:pt x="12700" y="82550"/>
                </a:lnTo>
                <a:lnTo>
                  <a:pt x="31750" y="107950"/>
                </a:lnTo>
                <a:lnTo>
                  <a:pt x="57150" y="127000"/>
                </a:lnTo>
                <a:lnTo>
                  <a:pt x="88900" y="152400"/>
                </a:lnTo>
                <a:lnTo>
                  <a:pt x="88900" y="171450"/>
                </a:lnTo>
                <a:lnTo>
                  <a:pt x="76200" y="184150"/>
                </a:lnTo>
                <a:lnTo>
                  <a:pt x="50800" y="190500"/>
                </a:lnTo>
                <a:lnTo>
                  <a:pt x="31750" y="190500"/>
                </a:lnTo>
                <a:lnTo>
                  <a:pt x="19050" y="184150"/>
                </a:lnTo>
                <a:lnTo>
                  <a:pt x="19050" y="165100"/>
                </a:lnTo>
                <a:lnTo>
                  <a:pt x="38100" y="139700"/>
                </a:lnTo>
                <a:lnTo>
                  <a:pt x="57150" y="114300"/>
                </a:lnTo>
                <a:lnTo>
                  <a:pt x="76200" y="88900"/>
                </a:lnTo>
                <a:lnTo>
                  <a:pt x="88900" y="69850"/>
                </a:lnTo>
                <a:lnTo>
                  <a:pt x="76200" y="508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21" name="SMARTINK"/>
          <p:cNvSpPr/>
          <p:nvPr/>
        </p:nvSpPr>
        <p:spPr bwMode="auto">
          <a:xfrm>
            <a:off x="5530850" y="3238500"/>
            <a:ext cx="101601" cy="260351"/>
          </a:xfrm>
          <a:custGeom>
            <a:avLst/>
            <a:gdLst/>
            <a:ahLst/>
            <a:cxnLst/>
            <a:rect l="0" t="0" r="0" b="0"/>
            <a:pathLst>
              <a:path w="101601" h="260351">
                <a:moveTo>
                  <a:pt x="12700" y="12700"/>
                </a:moveTo>
                <a:lnTo>
                  <a:pt x="19050" y="0"/>
                </a:lnTo>
                <a:lnTo>
                  <a:pt x="25400" y="12700"/>
                </a:lnTo>
                <a:lnTo>
                  <a:pt x="12700" y="50800"/>
                </a:lnTo>
                <a:lnTo>
                  <a:pt x="6350" y="76200"/>
                </a:lnTo>
                <a:lnTo>
                  <a:pt x="0" y="95250"/>
                </a:lnTo>
                <a:lnTo>
                  <a:pt x="0" y="120650"/>
                </a:lnTo>
                <a:lnTo>
                  <a:pt x="19050" y="133350"/>
                </a:lnTo>
                <a:lnTo>
                  <a:pt x="38100" y="133350"/>
                </a:lnTo>
                <a:lnTo>
                  <a:pt x="57150" y="133350"/>
                </a:lnTo>
                <a:lnTo>
                  <a:pt x="69850" y="127000"/>
                </a:lnTo>
                <a:lnTo>
                  <a:pt x="88900" y="107950"/>
                </a:lnTo>
                <a:lnTo>
                  <a:pt x="95250" y="88900"/>
                </a:lnTo>
                <a:lnTo>
                  <a:pt x="95250" y="69850"/>
                </a:lnTo>
                <a:lnTo>
                  <a:pt x="95250" y="95250"/>
                </a:lnTo>
                <a:lnTo>
                  <a:pt x="95250" y="120650"/>
                </a:lnTo>
                <a:lnTo>
                  <a:pt x="95250" y="146050"/>
                </a:lnTo>
                <a:lnTo>
                  <a:pt x="95250" y="165100"/>
                </a:lnTo>
                <a:lnTo>
                  <a:pt x="95250" y="190500"/>
                </a:lnTo>
                <a:lnTo>
                  <a:pt x="95250" y="222250"/>
                </a:lnTo>
                <a:lnTo>
                  <a:pt x="95250" y="247650"/>
                </a:lnTo>
                <a:lnTo>
                  <a:pt x="101600" y="260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22" name="SMARTINK"/>
          <p:cNvSpPr/>
          <p:nvPr/>
        </p:nvSpPr>
        <p:spPr bwMode="auto">
          <a:xfrm>
            <a:off x="5721350" y="3270250"/>
            <a:ext cx="190501" cy="228601"/>
          </a:xfrm>
          <a:custGeom>
            <a:avLst/>
            <a:gdLst/>
            <a:ahLst/>
            <a:cxnLst/>
            <a:rect l="0" t="0" r="0" b="0"/>
            <a:pathLst>
              <a:path w="190501" h="228601">
                <a:moveTo>
                  <a:pt x="31750" y="50800"/>
                </a:moveTo>
                <a:lnTo>
                  <a:pt x="31750" y="69850"/>
                </a:lnTo>
                <a:lnTo>
                  <a:pt x="31750" y="95250"/>
                </a:lnTo>
                <a:lnTo>
                  <a:pt x="31750" y="120650"/>
                </a:lnTo>
                <a:lnTo>
                  <a:pt x="31750" y="146050"/>
                </a:lnTo>
                <a:lnTo>
                  <a:pt x="31750" y="165100"/>
                </a:lnTo>
                <a:lnTo>
                  <a:pt x="25400" y="196850"/>
                </a:lnTo>
                <a:lnTo>
                  <a:pt x="19050" y="158750"/>
                </a:lnTo>
                <a:lnTo>
                  <a:pt x="12700" y="127000"/>
                </a:lnTo>
                <a:lnTo>
                  <a:pt x="12700" y="107950"/>
                </a:lnTo>
                <a:lnTo>
                  <a:pt x="6350" y="76200"/>
                </a:lnTo>
                <a:lnTo>
                  <a:pt x="6350" y="44450"/>
                </a:lnTo>
                <a:lnTo>
                  <a:pt x="0" y="25400"/>
                </a:lnTo>
                <a:lnTo>
                  <a:pt x="31750" y="44450"/>
                </a:lnTo>
                <a:lnTo>
                  <a:pt x="63500" y="76200"/>
                </a:lnTo>
                <a:lnTo>
                  <a:pt x="95250" y="101600"/>
                </a:lnTo>
                <a:lnTo>
                  <a:pt x="107950" y="107950"/>
                </a:lnTo>
                <a:lnTo>
                  <a:pt x="120650" y="101600"/>
                </a:lnTo>
                <a:lnTo>
                  <a:pt x="139700" y="82550"/>
                </a:lnTo>
                <a:lnTo>
                  <a:pt x="146050" y="50800"/>
                </a:lnTo>
                <a:lnTo>
                  <a:pt x="152400" y="25400"/>
                </a:lnTo>
                <a:lnTo>
                  <a:pt x="158750" y="0"/>
                </a:lnTo>
                <a:lnTo>
                  <a:pt x="171450" y="19050"/>
                </a:lnTo>
                <a:lnTo>
                  <a:pt x="171450" y="50800"/>
                </a:lnTo>
                <a:lnTo>
                  <a:pt x="171450" y="82550"/>
                </a:lnTo>
                <a:lnTo>
                  <a:pt x="171450" y="127000"/>
                </a:lnTo>
                <a:lnTo>
                  <a:pt x="171450" y="158750"/>
                </a:lnTo>
                <a:lnTo>
                  <a:pt x="171450" y="177800"/>
                </a:lnTo>
                <a:lnTo>
                  <a:pt x="171450" y="209550"/>
                </a:lnTo>
                <a:lnTo>
                  <a:pt x="177800" y="228600"/>
                </a:lnTo>
                <a:lnTo>
                  <a:pt x="190500" y="2286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23" name="SMARTINK"/>
          <p:cNvSpPr/>
          <p:nvPr/>
        </p:nvSpPr>
        <p:spPr bwMode="auto">
          <a:xfrm>
            <a:off x="6191250" y="3232150"/>
            <a:ext cx="254001" cy="298451"/>
          </a:xfrm>
          <a:custGeom>
            <a:avLst/>
            <a:gdLst/>
            <a:ahLst/>
            <a:cxnLst/>
            <a:rect l="0" t="0" r="0" b="0"/>
            <a:pathLst>
              <a:path w="254001" h="298451">
                <a:moveTo>
                  <a:pt x="254000" y="0"/>
                </a:moveTo>
                <a:lnTo>
                  <a:pt x="222250" y="12700"/>
                </a:lnTo>
                <a:lnTo>
                  <a:pt x="203200" y="31750"/>
                </a:lnTo>
                <a:lnTo>
                  <a:pt x="177800" y="63500"/>
                </a:lnTo>
                <a:lnTo>
                  <a:pt x="165100" y="76200"/>
                </a:lnTo>
                <a:lnTo>
                  <a:pt x="146050" y="95250"/>
                </a:lnTo>
                <a:lnTo>
                  <a:pt x="133350" y="114300"/>
                </a:lnTo>
                <a:lnTo>
                  <a:pt x="120650" y="133350"/>
                </a:lnTo>
                <a:lnTo>
                  <a:pt x="101600" y="152400"/>
                </a:lnTo>
                <a:lnTo>
                  <a:pt x="88900" y="171450"/>
                </a:lnTo>
                <a:lnTo>
                  <a:pt x="76200" y="190500"/>
                </a:lnTo>
                <a:lnTo>
                  <a:pt x="63500" y="203200"/>
                </a:lnTo>
                <a:lnTo>
                  <a:pt x="38100" y="234950"/>
                </a:lnTo>
                <a:lnTo>
                  <a:pt x="25400" y="260350"/>
                </a:lnTo>
                <a:lnTo>
                  <a:pt x="6350" y="285750"/>
                </a:lnTo>
                <a:lnTo>
                  <a:pt x="0" y="298450"/>
                </a:lnTo>
                <a:lnTo>
                  <a:pt x="12700" y="266700"/>
                </a:lnTo>
                <a:lnTo>
                  <a:pt x="19050" y="2540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24" name="SMARTINK"/>
          <p:cNvSpPr/>
          <p:nvPr/>
        </p:nvSpPr>
        <p:spPr bwMode="auto">
          <a:xfrm>
            <a:off x="6184900" y="3225800"/>
            <a:ext cx="254001" cy="304801"/>
          </a:xfrm>
          <a:custGeom>
            <a:avLst/>
            <a:gdLst/>
            <a:ahLst/>
            <a:cxnLst/>
            <a:rect l="0" t="0" r="0" b="0"/>
            <a:pathLst>
              <a:path w="254001" h="304801">
                <a:moveTo>
                  <a:pt x="0" y="0"/>
                </a:moveTo>
                <a:lnTo>
                  <a:pt x="25400" y="19050"/>
                </a:lnTo>
                <a:lnTo>
                  <a:pt x="38100" y="44450"/>
                </a:lnTo>
                <a:lnTo>
                  <a:pt x="50800" y="57150"/>
                </a:lnTo>
                <a:lnTo>
                  <a:pt x="63500" y="76200"/>
                </a:lnTo>
                <a:lnTo>
                  <a:pt x="76200" y="95250"/>
                </a:lnTo>
                <a:lnTo>
                  <a:pt x="88900" y="114300"/>
                </a:lnTo>
                <a:lnTo>
                  <a:pt x="101600" y="133350"/>
                </a:lnTo>
                <a:lnTo>
                  <a:pt x="114300" y="152400"/>
                </a:lnTo>
                <a:lnTo>
                  <a:pt x="127000" y="171450"/>
                </a:lnTo>
                <a:lnTo>
                  <a:pt x="139700" y="190500"/>
                </a:lnTo>
                <a:lnTo>
                  <a:pt x="165100" y="222250"/>
                </a:lnTo>
                <a:lnTo>
                  <a:pt x="190500" y="247650"/>
                </a:lnTo>
                <a:lnTo>
                  <a:pt x="215900" y="279400"/>
                </a:lnTo>
                <a:lnTo>
                  <a:pt x="234950" y="298450"/>
                </a:lnTo>
                <a:lnTo>
                  <a:pt x="254000" y="3048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25" name="SMARTINK"/>
          <p:cNvSpPr/>
          <p:nvPr/>
        </p:nvSpPr>
        <p:spPr bwMode="auto">
          <a:xfrm>
            <a:off x="6769100" y="3035300"/>
            <a:ext cx="139701" cy="222251"/>
          </a:xfrm>
          <a:custGeom>
            <a:avLst/>
            <a:gdLst/>
            <a:ahLst/>
            <a:cxnLst/>
            <a:rect l="0" t="0" r="0" b="0"/>
            <a:pathLst>
              <a:path w="139701" h="222251">
                <a:moveTo>
                  <a:pt x="0" y="6350"/>
                </a:moveTo>
                <a:lnTo>
                  <a:pt x="19050" y="0"/>
                </a:lnTo>
                <a:lnTo>
                  <a:pt x="50800" y="0"/>
                </a:lnTo>
                <a:lnTo>
                  <a:pt x="82550" y="6350"/>
                </a:lnTo>
                <a:lnTo>
                  <a:pt x="101600" y="12700"/>
                </a:lnTo>
                <a:lnTo>
                  <a:pt x="114300" y="31750"/>
                </a:lnTo>
                <a:lnTo>
                  <a:pt x="120650" y="44450"/>
                </a:lnTo>
                <a:lnTo>
                  <a:pt x="114300" y="69850"/>
                </a:lnTo>
                <a:lnTo>
                  <a:pt x="88900" y="101600"/>
                </a:lnTo>
                <a:lnTo>
                  <a:pt x="63500" y="127000"/>
                </a:lnTo>
                <a:lnTo>
                  <a:pt x="50800" y="133350"/>
                </a:lnTo>
                <a:lnTo>
                  <a:pt x="76200" y="133350"/>
                </a:lnTo>
                <a:lnTo>
                  <a:pt x="107950" y="133350"/>
                </a:lnTo>
                <a:lnTo>
                  <a:pt x="127000" y="139700"/>
                </a:lnTo>
                <a:lnTo>
                  <a:pt x="139700" y="146050"/>
                </a:lnTo>
                <a:lnTo>
                  <a:pt x="139700" y="171450"/>
                </a:lnTo>
                <a:lnTo>
                  <a:pt x="133350" y="184150"/>
                </a:lnTo>
                <a:lnTo>
                  <a:pt x="120650" y="196850"/>
                </a:lnTo>
                <a:lnTo>
                  <a:pt x="88900" y="209550"/>
                </a:lnTo>
                <a:lnTo>
                  <a:pt x="63500" y="222250"/>
                </a:lnTo>
                <a:lnTo>
                  <a:pt x="44450" y="215900"/>
                </a:lnTo>
                <a:lnTo>
                  <a:pt x="31750" y="209550"/>
                </a:lnTo>
                <a:lnTo>
                  <a:pt x="31750" y="2032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26" name="SMARTINK"/>
          <p:cNvSpPr/>
          <p:nvPr/>
        </p:nvSpPr>
        <p:spPr bwMode="auto">
          <a:xfrm>
            <a:off x="7016750" y="3048000"/>
            <a:ext cx="107951" cy="158751"/>
          </a:xfrm>
          <a:custGeom>
            <a:avLst/>
            <a:gdLst/>
            <a:ahLst/>
            <a:cxnLst/>
            <a:rect l="0" t="0" r="0" b="0"/>
            <a:pathLst>
              <a:path w="107951" h="158751">
                <a:moveTo>
                  <a:pt x="107950" y="0"/>
                </a:moveTo>
                <a:lnTo>
                  <a:pt x="76200" y="12700"/>
                </a:lnTo>
                <a:lnTo>
                  <a:pt x="57150" y="12700"/>
                </a:lnTo>
                <a:lnTo>
                  <a:pt x="38100" y="12700"/>
                </a:lnTo>
                <a:lnTo>
                  <a:pt x="12700" y="6350"/>
                </a:lnTo>
                <a:lnTo>
                  <a:pt x="0" y="12700"/>
                </a:lnTo>
                <a:lnTo>
                  <a:pt x="0" y="38100"/>
                </a:lnTo>
                <a:lnTo>
                  <a:pt x="19050" y="69850"/>
                </a:lnTo>
                <a:lnTo>
                  <a:pt x="50800" y="88900"/>
                </a:lnTo>
                <a:lnTo>
                  <a:pt x="69850" y="107950"/>
                </a:lnTo>
                <a:lnTo>
                  <a:pt x="82550" y="120650"/>
                </a:lnTo>
                <a:lnTo>
                  <a:pt x="76200" y="139700"/>
                </a:lnTo>
                <a:lnTo>
                  <a:pt x="44450" y="158750"/>
                </a:lnTo>
                <a:lnTo>
                  <a:pt x="12700" y="158750"/>
                </a:lnTo>
                <a:lnTo>
                  <a:pt x="6350" y="1587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27" name="SMARTINK"/>
          <p:cNvSpPr/>
          <p:nvPr/>
        </p:nvSpPr>
        <p:spPr bwMode="auto">
          <a:xfrm>
            <a:off x="6546850" y="3321050"/>
            <a:ext cx="927101" cy="44451"/>
          </a:xfrm>
          <a:custGeom>
            <a:avLst/>
            <a:gdLst/>
            <a:ahLst/>
            <a:cxnLst/>
            <a:rect l="0" t="0" r="0" b="0"/>
            <a:pathLst>
              <a:path w="927101" h="44451">
                <a:moveTo>
                  <a:pt x="12700" y="44450"/>
                </a:moveTo>
                <a:lnTo>
                  <a:pt x="0" y="38100"/>
                </a:lnTo>
                <a:lnTo>
                  <a:pt x="31750" y="38100"/>
                </a:lnTo>
                <a:lnTo>
                  <a:pt x="57150" y="38100"/>
                </a:lnTo>
                <a:lnTo>
                  <a:pt x="88900" y="38100"/>
                </a:lnTo>
                <a:lnTo>
                  <a:pt x="114300" y="38100"/>
                </a:lnTo>
                <a:lnTo>
                  <a:pt x="133350" y="38100"/>
                </a:lnTo>
                <a:lnTo>
                  <a:pt x="158750" y="31750"/>
                </a:lnTo>
                <a:lnTo>
                  <a:pt x="184150" y="31750"/>
                </a:lnTo>
                <a:lnTo>
                  <a:pt x="209550" y="31750"/>
                </a:lnTo>
                <a:lnTo>
                  <a:pt x="234950" y="31750"/>
                </a:lnTo>
                <a:lnTo>
                  <a:pt x="260350" y="31750"/>
                </a:lnTo>
                <a:lnTo>
                  <a:pt x="292100" y="31750"/>
                </a:lnTo>
                <a:lnTo>
                  <a:pt x="317500" y="31750"/>
                </a:lnTo>
                <a:lnTo>
                  <a:pt x="349250" y="31750"/>
                </a:lnTo>
                <a:lnTo>
                  <a:pt x="374650" y="31750"/>
                </a:lnTo>
                <a:lnTo>
                  <a:pt x="406400" y="31750"/>
                </a:lnTo>
                <a:lnTo>
                  <a:pt x="431800" y="31750"/>
                </a:lnTo>
                <a:lnTo>
                  <a:pt x="463550" y="31750"/>
                </a:lnTo>
                <a:lnTo>
                  <a:pt x="488950" y="25400"/>
                </a:lnTo>
                <a:lnTo>
                  <a:pt x="520700" y="25400"/>
                </a:lnTo>
                <a:lnTo>
                  <a:pt x="546100" y="25400"/>
                </a:lnTo>
                <a:lnTo>
                  <a:pt x="577850" y="25400"/>
                </a:lnTo>
                <a:lnTo>
                  <a:pt x="603250" y="25400"/>
                </a:lnTo>
                <a:lnTo>
                  <a:pt x="628650" y="25400"/>
                </a:lnTo>
                <a:lnTo>
                  <a:pt x="654050" y="19050"/>
                </a:lnTo>
                <a:lnTo>
                  <a:pt x="679450" y="19050"/>
                </a:lnTo>
                <a:lnTo>
                  <a:pt x="704850" y="19050"/>
                </a:lnTo>
                <a:lnTo>
                  <a:pt x="730250" y="19050"/>
                </a:lnTo>
                <a:lnTo>
                  <a:pt x="755650" y="12700"/>
                </a:lnTo>
                <a:lnTo>
                  <a:pt x="781050" y="12700"/>
                </a:lnTo>
                <a:lnTo>
                  <a:pt x="800100" y="12700"/>
                </a:lnTo>
                <a:lnTo>
                  <a:pt x="825500" y="12700"/>
                </a:lnTo>
                <a:lnTo>
                  <a:pt x="844550" y="12700"/>
                </a:lnTo>
                <a:lnTo>
                  <a:pt x="889000" y="6350"/>
                </a:lnTo>
                <a:lnTo>
                  <a:pt x="914400" y="0"/>
                </a:lnTo>
                <a:lnTo>
                  <a:pt x="927100" y="12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28" name="SMARTINK"/>
          <p:cNvSpPr/>
          <p:nvPr/>
        </p:nvSpPr>
        <p:spPr bwMode="auto">
          <a:xfrm>
            <a:off x="6756400" y="3460750"/>
            <a:ext cx="1" cy="139701"/>
          </a:xfrm>
          <a:custGeom>
            <a:avLst/>
            <a:gdLst/>
            <a:ahLst/>
            <a:cxnLst/>
            <a:rect l="0" t="0" r="0" b="0"/>
            <a:pathLst>
              <a:path w="1" h="139701">
                <a:moveTo>
                  <a:pt x="0" y="0"/>
                </a:moveTo>
                <a:lnTo>
                  <a:pt x="0" y="19050"/>
                </a:lnTo>
                <a:lnTo>
                  <a:pt x="0" y="44450"/>
                </a:lnTo>
                <a:lnTo>
                  <a:pt x="0" y="69850"/>
                </a:lnTo>
                <a:lnTo>
                  <a:pt x="0" y="95250"/>
                </a:lnTo>
                <a:lnTo>
                  <a:pt x="0" y="120650"/>
                </a:lnTo>
                <a:lnTo>
                  <a:pt x="0" y="139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29" name="SMARTINK"/>
          <p:cNvSpPr/>
          <p:nvPr/>
        </p:nvSpPr>
        <p:spPr bwMode="auto">
          <a:xfrm>
            <a:off x="6838950" y="3454400"/>
            <a:ext cx="57151" cy="114301"/>
          </a:xfrm>
          <a:custGeom>
            <a:avLst/>
            <a:gdLst/>
            <a:ahLst/>
            <a:cxnLst/>
            <a:rect l="0" t="0" r="0" b="0"/>
            <a:pathLst>
              <a:path w="57151" h="114301">
                <a:moveTo>
                  <a:pt x="31750" y="0"/>
                </a:moveTo>
                <a:lnTo>
                  <a:pt x="19050" y="6350"/>
                </a:lnTo>
                <a:lnTo>
                  <a:pt x="6350" y="38100"/>
                </a:lnTo>
                <a:lnTo>
                  <a:pt x="0" y="69850"/>
                </a:lnTo>
                <a:lnTo>
                  <a:pt x="0" y="88900"/>
                </a:lnTo>
                <a:lnTo>
                  <a:pt x="6350" y="101600"/>
                </a:lnTo>
                <a:lnTo>
                  <a:pt x="12700" y="114300"/>
                </a:lnTo>
                <a:lnTo>
                  <a:pt x="31750" y="107950"/>
                </a:lnTo>
                <a:lnTo>
                  <a:pt x="44450" y="95250"/>
                </a:lnTo>
                <a:lnTo>
                  <a:pt x="57150" y="69850"/>
                </a:lnTo>
                <a:lnTo>
                  <a:pt x="57150" y="44450"/>
                </a:lnTo>
                <a:lnTo>
                  <a:pt x="57150" y="25400"/>
                </a:lnTo>
                <a:lnTo>
                  <a:pt x="50800" y="12700"/>
                </a:lnTo>
                <a:lnTo>
                  <a:pt x="1905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30" name="SMARTINK"/>
          <p:cNvSpPr/>
          <p:nvPr/>
        </p:nvSpPr>
        <p:spPr bwMode="auto">
          <a:xfrm>
            <a:off x="6991350" y="3448050"/>
            <a:ext cx="57151" cy="114301"/>
          </a:xfrm>
          <a:custGeom>
            <a:avLst/>
            <a:gdLst/>
            <a:ahLst/>
            <a:cxnLst/>
            <a:rect l="0" t="0" r="0" b="0"/>
            <a:pathLst>
              <a:path w="57151" h="114301">
                <a:moveTo>
                  <a:pt x="31750" y="12700"/>
                </a:moveTo>
                <a:lnTo>
                  <a:pt x="25400" y="0"/>
                </a:lnTo>
                <a:lnTo>
                  <a:pt x="6350" y="19050"/>
                </a:lnTo>
                <a:lnTo>
                  <a:pt x="0" y="44450"/>
                </a:lnTo>
                <a:lnTo>
                  <a:pt x="0" y="69850"/>
                </a:lnTo>
                <a:lnTo>
                  <a:pt x="0" y="88900"/>
                </a:lnTo>
                <a:lnTo>
                  <a:pt x="6350" y="107950"/>
                </a:lnTo>
                <a:lnTo>
                  <a:pt x="19050" y="114300"/>
                </a:lnTo>
                <a:lnTo>
                  <a:pt x="31750" y="107950"/>
                </a:lnTo>
                <a:lnTo>
                  <a:pt x="44450" y="95250"/>
                </a:lnTo>
                <a:lnTo>
                  <a:pt x="50800" y="82550"/>
                </a:lnTo>
                <a:lnTo>
                  <a:pt x="57150" y="63500"/>
                </a:lnTo>
                <a:lnTo>
                  <a:pt x="57150" y="38100"/>
                </a:lnTo>
                <a:lnTo>
                  <a:pt x="50800" y="19050"/>
                </a:lnTo>
                <a:lnTo>
                  <a:pt x="3175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31" name="SMARTINK"/>
          <p:cNvSpPr/>
          <p:nvPr/>
        </p:nvSpPr>
        <p:spPr bwMode="auto">
          <a:xfrm>
            <a:off x="7131050" y="3435350"/>
            <a:ext cx="76201" cy="114301"/>
          </a:xfrm>
          <a:custGeom>
            <a:avLst/>
            <a:gdLst/>
            <a:ahLst/>
            <a:cxnLst/>
            <a:rect l="0" t="0" r="0" b="0"/>
            <a:pathLst>
              <a:path w="76201" h="114301">
                <a:moveTo>
                  <a:pt x="31750" y="12700"/>
                </a:moveTo>
                <a:lnTo>
                  <a:pt x="25400" y="0"/>
                </a:lnTo>
                <a:lnTo>
                  <a:pt x="6350" y="31750"/>
                </a:lnTo>
                <a:lnTo>
                  <a:pt x="0" y="57150"/>
                </a:lnTo>
                <a:lnTo>
                  <a:pt x="0" y="82550"/>
                </a:lnTo>
                <a:lnTo>
                  <a:pt x="0" y="101600"/>
                </a:lnTo>
                <a:lnTo>
                  <a:pt x="6350" y="114300"/>
                </a:lnTo>
                <a:lnTo>
                  <a:pt x="38100" y="107950"/>
                </a:lnTo>
                <a:lnTo>
                  <a:pt x="50800" y="101600"/>
                </a:lnTo>
                <a:lnTo>
                  <a:pt x="63500" y="88900"/>
                </a:lnTo>
                <a:lnTo>
                  <a:pt x="69850" y="63500"/>
                </a:lnTo>
                <a:lnTo>
                  <a:pt x="76200" y="44450"/>
                </a:lnTo>
                <a:lnTo>
                  <a:pt x="69850" y="19050"/>
                </a:lnTo>
                <a:lnTo>
                  <a:pt x="50800" y="6350"/>
                </a:lnTo>
                <a:lnTo>
                  <a:pt x="3175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32" name="SMARTINK"/>
          <p:cNvSpPr/>
          <p:nvPr/>
        </p:nvSpPr>
        <p:spPr bwMode="auto">
          <a:xfrm>
            <a:off x="7556500" y="3219450"/>
            <a:ext cx="139701" cy="209551"/>
          </a:xfrm>
          <a:custGeom>
            <a:avLst/>
            <a:gdLst/>
            <a:ahLst/>
            <a:cxnLst/>
            <a:rect l="0" t="0" r="0" b="0"/>
            <a:pathLst>
              <a:path w="139701" h="209551">
                <a:moveTo>
                  <a:pt x="31750" y="0"/>
                </a:moveTo>
                <a:lnTo>
                  <a:pt x="44450" y="6350"/>
                </a:lnTo>
                <a:lnTo>
                  <a:pt x="44450" y="38100"/>
                </a:lnTo>
                <a:lnTo>
                  <a:pt x="44450" y="63500"/>
                </a:lnTo>
                <a:lnTo>
                  <a:pt x="38100" y="88900"/>
                </a:lnTo>
                <a:lnTo>
                  <a:pt x="31750" y="107950"/>
                </a:lnTo>
                <a:lnTo>
                  <a:pt x="19050" y="139700"/>
                </a:lnTo>
                <a:lnTo>
                  <a:pt x="12700" y="165100"/>
                </a:lnTo>
                <a:lnTo>
                  <a:pt x="0" y="196850"/>
                </a:lnTo>
                <a:lnTo>
                  <a:pt x="6350" y="209550"/>
                </a:lnTo>
                <a:lnTo>
                  <a:pt x="25400" y="209550"/>
                </a:lnTo>
                <a:lnTo>
                  <a:pt x="44450" y="209550"/>
                </a:lnTo>
                <a:lnTo>
                  <a:pt x="69850" y="203200"/>
                </a:lnTo>
                <a:lnTo>
                  <a:pt x="88900" y="203200"/>
                </a:lnTo>
                <a:lnTo>
                  <a:pt x="120650" y="196850"/>
                </a:lnTo>
                <a:lnTo>
                  <a:pt x="139700" y="2032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33" name="SMARTINK"/>
          <p:cNvSpPr/>
          <p:nvPr/>
        </p:nvSpPr>
        <p:spPr bwMode="auto">
          <a:xfrm>
            <a:off x="4616450" y="3981450"/>
            <a:ext cx="165101" cy="6351"/>
          </a:xfrm>
          <a:custGeom>
            <a:avLst/>
            <a:gdLst/>
            <a:ahLst/>
            <a:cxnLst/>
            <a:rect l="0" t="0" r="0" b="0"/>
            <a:pathLst>
              <a:path w="165101" h="6351">
                <a:moveTo>
                  <a:pt x="0" y="0"/>
                </a:moveTo>
                <a:lnTo>
                  <a:pt x="12700" y="6350"/>
                </a:lnTo>
                <a:lnTo>
                  <a:pt x="44450" y="6350"/>
                </a:lnTo>
                <a:lnTo>
                  <a:pt x="63500" y="6350"/>
                </a:lnTo>
                <a:lnTo>
                  <a:pt x="88900" y="6350"/>
                </a:lnTo>
                <a:lnTo>
                  <a:pt x="107950" y="6350"/>
                </a:lnTo>
                <a:lnTo>
                  <a:pt x="139700" y="0"/>
                </a:lnTo>
                <a:lnTo>
                  <a:pt x="165100" y="0"/>
                </a:lnTo>
                <a:lnTo>
                  <a:pt x="16510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34" name="SMARTINK"/>
          <p:cNvSpPr/>
          <p:nvPr/>
        </p:nvSpPr>
        <p:spPr bwMode="auto">
          <a:xfrm>
            <a:off x="4660900" y="4064000"/>
            <a:ext cx="139701" cy="12701"/>
          </a:xfrm>
          <a:custGeom>
            <a:avLst/>
            <a:gdLst/>
            <a:ahLst/>
            <a:cxnLst/>
            <a:rect l="0" t="0" r="0" b="0"/>
            <a:pathLst>
              <a:path w="139701" h="12701">
                <a:moveTo>
                  <a:pt x="0" y="12700"/>
                </a:moveTo>
                <a:lnTo>
                  <a:pt x="19050" y="12700"/>
                </a:lnTo>
                <a:lnTo>
                  <a:pt x="50800" y="12700"/>
                </a:lnTo>
                <a:lnTo>
                  <a:pt x="76200" y="12700"/>
                </a:lnTo>
                <a:lnTo>
                  <a:pt x="101600" y="6350"/>
                </a:lnTo>
                <a:lnTo>
                  <a:pt x="133350" y="0"/>
                </a:lnTo>
                <a:lnTo>
                  <a:pt x="1397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35" name="SMARTINK"/>
          <p:cNvSpPr/>
          <p:nvPr/>
        </p:nvSpPr>
        <p:spPr bwMode="auto">
          <a:xfrm>
            <a:off x="5060950" y="3886200"/>
            <a:ext cx="133351" cy="190501"/>
          </a:xfrm>
          <a:custGeom>
            <a:avLst/>
            <a:gdLst/>
            <a:ahLst/>
            <a:cxnLst/>
            <a:rect l="0" t="0" r="0" b="0"/>
            <a:pathLst>
              <a:path w="133351" h="190501">
                <a:moveTo>
                  <a:pt x="120650" y="44450"/>
                </a:moveTo>
                <a:lnTo>
                  <a:pt x="114300" y="25400"/>
                </a:lnTo>
                <a:lnTo>
                  <a:pt x="107950" y="6350"/>
                </a:lnTo>
                <a:lnTo>
                  <a:pt x="95250" y="0"/>
                </a:lnTo>
                <a:lnTo>
                  <a:pt x="76200" y="0"/>
                </a:lnTo>
                <a:lnTo>
                  <a:pt x="57150" y="12700"/>
                </a:lnTo>
                <a:lnTo>
                  <a:pt x="38100" y="38100"/>
                </a:lnTo>
                <a:lnTo>
                  <a:pt x="19050" y="69850"/>
                </a:lnTo>
                <a:lnTo>
                  <a:pt x="6350" y="95250"/>
                </a:lnTo>
                <a:lnTo>
                  <a:pt x="0" y="114300"/>
                </a:lnTo>
                <a:lnTo>
                  <a:pt x="0" y="146050"/>
                </a:lnTo>
                <a:lnTo>
                  <a:pt x="6350" y="158750"/>
                </a:lnTo>
                <a:lnTo>
                  <a:pt x="12700" y="171450"/>
                </a:lnTo>
                <a:lnTo>
                  <a:pt x="25400" y="177800"/>
                </a:lnTo>
                <a:lnTo>
                  <a:pt x="44450" y="190500"/>
                </a:lnTo>
                <a:lnTo>
                  <a:pt x="63500" y="190500"/>
                </a:lnTo>
                <a:lnTo>
                  <a:pt x="82550" y="184150"/>
                </a:lnTo>
                <a:lnTo>
                  <a:pt x="95250" y="171450"/>
                </a:lnTo>
                <a:lnTo>
                  <a:pt x="114300" y="146050"/>
                </a:lnTo>
                <a:lnTo>
                  <a:pt x="127000" y="120650"/>
                </a:lnTo>
                <a:lnTo>
                  <a:pt x="133350" y="95250"/>
                </a:lnTo>
                <a:lnTo>
                  <a:pt x="133350" y="69850"/>
                </a:lnTo>
                <a:lnTo>
                  <a:pt x="127000" y="50800"/>
                </a:lnTo>
                <a:lnTo>
                  <a:pt x="114300" y="19050"/>
                </a:lnTo>
                <a:lnTo>
                  <a:pt x="101600" y="6350"/>
                </a:lnTo>
                <a:lnTo>
                  <a:pt x="101600" y="190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36" name="SMARTINK"/>
          <p:cNvSpPr/>
          <p:nvPr/>
        </p:nvSpPr>
        <p:spPr bwMode="auto">
          <a:xfrm>
            <a:off x="5295900" y="4038600"/>
            <a:ext cx="6351" cy="19051"/>
          </a:xfrm>
          <a:custGeom>
            <a:avLst/>
            <a:gdLst/>
            <a:ahLst/>
            <a:cxnLst/>
            <a:rect l="0" t="0" r="0" b="0"/>
            <a:pathLst>
              <a:path w="6351" h="19051">
                <a:moveTo>
                  <a:pt x="0" y="0"/>
                </a:moveTo>
                <a:lnTo>
                  <a:pt x="6350" y="19050"/>
                </a:lnTo>
              </a:path>
            </a:pathLst>
          </a:cu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37" name="SMARTINK"/>
          <p:cNvSpPr/>
          <p:nvPr/>
        </p:nvSpPr>
        <p:spPr bwMode="auto">
          <a:xfrm>
            <a:off x="5397500" y="3873500"/>
            <a:ext cx="107951" cy="184151"/>
          </a:xfrm>
          <a:custGeom>
            <a:avLst/>
            <a:gdLst/>
            <a:ahLst/>
            <a:cxnLst/>
            <a:rect l="0" t="0" r="0" b="0"/>
            <a:pathLst>
              <a:path w="107951" h="184151">
                <a:moveTo>
                  <a:pt x="69850" y="25400"/>
                </a:moveTo>
                <a:lnTo>
                  <a:pt x="50800" y="6350"/>
                </a:lnTo>
                <a:lnTo>
                  <a:pt x="38100" y="0"/>
                </a:lnTo>
                <a:lnTo>
                  <a:pt x="25400" y="6350"/>
                </a:lnTo>
                <a:lnTo>
                  <a:pt x="6350" y="38100"/>
                </a:lnTo>
                <a:lnTo>
                  <a:pt x="0" y="57150"/>
                </a:lnTo>
                <a:lnTo>
                  <a:pt x="0" y="82550"/>
                </a:lnTo>
                <a:lnTo>
                  <a:pt x="0" y="107950"/>
                </a:lnTo>
                <a:lnTo>
                  <a:pt x="0" y="127000"/>
                </a:lnTo>
                <a:lnTo>
                  <a:pt x="6350" y="152400"/>
                </a:lnTo>
                <a:lnTo>
                  <a:pt x="12700" y="165100"/>
                </a:lnTo>
                <a:lnTo>
                  <a:pt x="25400" y="177800"/>
                </a:lnTo>
                <a:lnTo>
                  <a:pt x="38100" y="184150"/>
                </a:lnTo>
                <a:lnTo>
                  <a:pt x="57150" y="184150"/>
                </a:lnTo>
                <a:lnTo>
                  <a:pt x="76200" y="177800"/>
                </a:lnTo>
                <a:lnTo>
                  <a:pt x="88900" y="165100"/>
                </a:lnTo>
                <a:lnTo>
                  <a:pt x="101600" y="152400"/>
                </a:lnTo>
                <a:lnTo>
                  <a:pt x="107950" y="127000"/>
                </a:lnTo>
                <a:lnTo>
                  <a:pt x="107950" y="101600"/>
                </a:lnTo>
                <a:lnTo>
                  <a:pt x="101600" y="82550"/>
                </a:lnTo>
                <a:lnTo>
                  <a:pt x="88900" y="50800"/>
                </a:lnTo>
                <a:lnTo>
                  <a:pt x="76200" y="31750"/>
                </a:lnTo>
                <a:lnTo>
                  <a:pt x="57150" y="190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38" name="SMARTINK"/>
          <p:cNvSpPr/>
          <p:nvPr/>
        </p:nvSpPr>
        <p:spPr bwMode="auto">
          <a:xfrm>
            <a:off x="5619750" y="3898900"/>
            <a:ext cx="133351" cy="177801"/>
          </a:xfrm>
          <a:custGeom>
            <a:avLst/>
            <a:gdLst/>
            <a:ahLst/>
            <a:cxnLst/>
            <a:rect l="0" t="0" r="0" b="0"/>
            <a:pathLst>
              <a:path w="133351" h="177801">
                <a:moveTo>
                  <a:pt x="0" y="12700"/>
                </a:moveTo>
                <a:lnTo>
                  <a:pt x="12700" y="0"/>
                </a:lnTo>
                <a:lnTo>
                  <a:pt x="31750" y="0"/>
                </a:lnTo>
                <a:lnTo>
                  <a:pt x="57150" y="25400"/>
                </a:lnTo>
                <a:lnTo>
                  <a:pt x="63500" y="38100"/>
                </a:lnTo>
                <a:lnTo>
                  <a:pt x="69850" y="57150"/>
                </a:lnTo>
                <a:lnTo>
                  <a:pt x="63500" y="76200"/>
                </a:lnTo>
                <a:lnTo>
                  <a:pt x="50800" y="107950"/>
                </a:lnTo>
                <a:lnTo>
                  <a:pt x="31750" y="133350"/>
                </a:lnTo>
                <a:lnTo>
                  <a:pt x="12700" y="158750"/>
                </a:lnTo>
                <a:lnTo>
                  <a:pt x="19050" y="171450"/>
                </a:lnTo>
                <a:lnTo>
                  <a:pt x="38100" y="177800"/>
                </a:lnTo>
                <a:lnTo>
                  <a:pt x="69850" y="165100"/>
                </a:lnTo>
                <a:lnTo>
                  <a:pt x="101600" y="158750"/>
                </a:lnTo>
                <a:lnTo>
                  <a:pt x="133350" y="1587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39" name="SMARTINK"/>
          <p:cNvSpPr/>
          <p:nvPr/>
        </p:nvSpPr>
        <p:spPr bwMode="auto">
          <a:xfrm>
            <a:off x="5797550" y="3848100"/>
            <a:ext cx="114301" cy="203201"/>
          </a:xfrm>
          <a:custGeom>
            <a:avLst/>
            <a:gdLst/>
            <a:ahLst/>
            <a:cxnLst/>
            <a:rect l="0" t="0" r="0" b="0"/>
            <a:pathLst>
              <a:path w="114301" h="203201">
                <a:moveTo>
                  <a:pt x="95250" y="19050"/>
                </a:moveTo>
                <a:lnTo>
                  <a:pt x="82550" y="6350"/>
                </a:lnTo>
                <a:lnTo>
                  <a:pt x="69850" y="0"/>
                </a:lnTo>
                <a:lnTo>
                  <a:pt x="50800" y="6350"/>
                </a:lnTo>
                <a:lnTo>
                  <a:pt x="25400" y="19050"/>
                </a:lnTo>
                <a:lnTo>
                  <a:pt x="12700" y="31750"/>
                </a:lnTo>
                <a:lnTo>
                  <a:pt x="6350" y="44450"/>
                </a:lnTo>
                <a:lnTo>
                  <a:pt x="0" y="63500"/>
                </a:lnTo>
                <a:lnTo>
                  <a:pt x="6350" y="76200"/>
                </a:lnTo>
                <a:lnTo>
                  <a:pt x="19050" y="82550"/>
                </a:lnTo>
                <a:lnTo>
                  <a:pt x="44450" y="82550"/>
                </a:lnTo>
                <a:lnTo>
                  <a:pt x="76200" y="50800"/>
                </a:lnTo>
                <a:lnTo>
                  <a:pt x="95250" y="63500"/>
                </a:lnTo>
                <a:lnTo>
                  <a:pt x="101600" y="88900"/>
                </a:lnTo>
                <a:lnTo>
                  <a:pt x="101600" y="114300"/>
                </a:lnTo>
                <a:lnTo>
                  <a:pt x="101600" y="139700"/>
                </a:lnTo>
                <a:lnTo>
                  <a:pt x="101600" y="171450"/>
                </a:lnTo>
                <a:lnTo>
                  <a:pt x="114300" y="2032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40" name="SMARTINK"/>
          <p:cNvSpPr/>
          <p:nvPr/>
        </p:nvSpPr>
        <p:spPr bwMode="auto">
          <a:xfrm>
            <a:off x="5981700" y="3867150"/>
            <a:ext cx="114301" cy="196851"/>
          </a:xfrm>
          <a:custGeom>
            <a:avLst/>
            <a:gdLst/>
            <a:ahLst/>
            <a:cxnLst/>
            <a:rect l="0" t="0" r="0" b="0"/>
            <a:pathLst>
              <a:path w="114301" h="196851">
                <a:moveTo>
                  <a:pt x="38100" y="0"/>
                </a:moveTo>
                <a:lnTo>
                  <a:pt x="44450" y="12700"/>
                </a:lnTo>
                <a:lnTo>
                  <a:pt x="31750" y="38100"/>
                </a:lnTo>
                <a:lnTo>
                  <a:pt x="12700" y="63500"/>
                </a:lnTo>
                <a:lnTo>
                  <a:pt x="0" y="82550"/>
                </a:lnTo>
                <a:lnTo>
                  <a:pt x="0" y="101600"/>
                </a:lnTo>
                <a:lnTo>
                  <a:pt x="12700" y="114300"/>
                </a:lnTo>
                <a:lnTo>
                  <a:pt x="25400" y="120650"/>
                </a:lnTo>
                <a:lnTo>
                  <a:pt x="50800" y="114300"/>
                </a:lnTo>
                <a:lnTo>
                  <a:pt x="82550" y="107950"/>
                </a:lnTo>
                <a:lnTo>
                  <a:pt x="95250" y="101600"/>
                </a:lnTo>
                <a:lnTo>
                  <a:pt x="107950" y="76200"/>
                </a:lnTo>
                <a:lnTo>
                  <a:pt x="107950" y="50800"/>
                </a:lnTo>
                <a:lnTo>
                  <a:pt x="107950" y="31750"/>
                </a:lnTo>
                <a:lnTo>
                  <a:pt x="114300" y="63500"/>
                </a:lnTo>
                <a:lnTo>
                  <a:pt x="114300" y="82550"/>
                </a:lnTo>
                <a:lnTo>
                  <a:pt x="107950" y="107950"/>
                </a:lnTo>
                <a:lnTo>
                  <a:pt x="101600" y="127000"/>
                </a:lnTo>
                <a:lnTo>
                  <a:pt x="101600" y="158750"/>
                </a:lnTo>
                <a:lnTo>
                  <a:pt x="101600" y="184150"/>
                </a:lnTo>
                <a:lnTo>
                  <a:pt x="114300" y="1968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41" name="SMARTINK"/>
          <p:cNvSpPr/>
          <p:nvPr/>
        </p:nvSpPr>
        <p:spPr bwMode="auto">
          <a:xfrm>
            <a:off x="6330950" y="3905250"/>
            <a:ext cx="234951" cy="101601"/>
          </a:xfrm>
          <a:custGeom>
            <a:avLst/>
            <a:gdLst/>
            <a:ahLst/>
            <a:cxnLst/>
            <a:rect l="0" t="0" r="0" b="0"/>
            <a:pathLst>
              <a:path w="234951" h="101601">
                <a:moveTo>
                  <a:pt x="0" y="0"/>
                </a:moveTo>
                <a:lnTo>
                  <a:pt x="12700" y="6350"/>
                </a:lnTo>
                <a:lnTo>
                  <a:pt x="25400" y="25400"/>
                </a:lnTo>
                <a:lnTo>
                  <a:pt x="25400" y="57150"/>
                </a:lnTo>
                <a:lnTo>
                  <a:pt x="19050" y="82550"/>
                </a:lnTo>
                <a:lnTo>
                  <a:pt x="19050" y="101600"/>
                </a:lnTo>
                <a:lnTo>
                  <a:pt x="31750" y="82550"/>
                </a:lnTo>
                <a:lnTo>
                  <a:pt x="44450" y="57150"/>
                </a:lnTo>
                <a:lnTo>
                  <a:pt x="57150" y="50800"/>
                </a:lnTo>
                <a:lnTo>
                  <a:pt x="69850" y="57150"/>
                </a:lnTo>
                <a:lnTo>
                  <a:pt x="76200" y="69850"/>
                </a:lnTo>
                <a:lnTo>
                  <a:pt x="82550" y="88900"/>
                </a:lnTo>
                <a:lnTo>
                  <a:pt x="114300" y="63500"/>
                </a:lnTo>
                <a:lnTo>
                  <a:pt x="133350" y="57150"/>
                </a:lnTo>
                <a:lnTo>
                  <a:pt x="146050" y="63500"/>
                </a:lnTo>
                <a:lnTo>
                  <a:pt x="158750" y="76200"/>
                </a:lnTo>
                <a:lnTo>
                  <a:pt x="184150" y="88900"/>
                </a:lnTo>
                <a:lnTo>
                  <a:pt x="203200" y="95250"/>
                </a:lnTo>
                <a:lnTo>
                  <a:pt x="234950" y="952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42" name="SMARTINK"/>
          <p:cNvSpPr/>
          <p:nvPr/>
        </p:nvSpPr>
        <p:spPr bwMode="auto">
          <a:xfrm>
            <a:off x="6572250" y="3937000"/>
            <a:ext cx="63501" cy="88901"/>
          </a:xfrm>
          <a:custGeom>
            <a:avLst/>
            <a:gdLst/>
            <a:ahLst/>
            <a:cxnLst/>
            <a:rect l="0" t="0" r="0" b="0"/>
            <a:pathLst>
              <a:path w="63501" h="88901">
                <a:moveTo>
                  <a:pt x="50800" y="19050"/>
                </a:moveTo>
                <a:lnTo>
                  <a:pt x="44450" y="6350"/>
                </a:lnTo>
                <a:lnTo>
                  <a:pt x="31750" y="12700"/>
                </a:lnTo>
                <a:lnTo>
                  <a:pt x="12700" y="25400"/>
                </a:lnTo>
                <a:lnTo>
                  <a:pt x="0" y="44450"/>
                </a:lnTo>
                <a:lnTo>
                  <a:pt x="0" y="69850"/>
                </a:lnTo>
                <a:lnTo>
                  <a:pt x="6350" y="88900"/>
                </a:lnTo>
                <a:lnTo>
                  <a:pt x="25400" y="88900"/>
                </a:lnTo>
                <a:lnTo>
                  <a:pt x="38100" y="82550"/>
                </a:lnTo>
                <a:lnTo>
                  <a:pt x="57150" y="63500"/>
                </a:lnTo>
                <a:lnTo>
                  <a:pt x="63500" y="44450"/>
                </a:lnTo>
                <a:lnTo>
                  <a:pt x="57150" y="25400"/>
                </a:lnTo>
                <a:lnTo>
                  <a:pt x="571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43" name="SMARTINK"/>
          <p:cNvSpPr/>
          <p:nvPr/>
        </p:nvSpPr>
        <p:spPr bwMode="auto">
          <a:xfrm>
            <a:off x="6724650" y="3810000"/>
            <a:ext cx="38101" cy="215901"/>
          </a:xfrm>
          <a:custGeom>
            <a:avLst/>
            <a:gdLst/>
            <a:ahLst/>
            <a:cxnLst/>
            <a:rect l="0" t="0" r="0" b="0"/>
            <a:pathLst>
              <a:path w="38101" h="215901">
                <a:moveTo>
                  <a:pt x="0" y="0"/>
                </a:moveTo>
                <a:lnTo>
                  <a:pt x="0" y="25400"/>
                </a:lnTo>
                <a:lnTo>
                  <a:pt x="0" y="50800"/>
                </a:lnTo>
                <a:lnTo>
                  <a:pt x="0" y="76200"/>
                </a:lnTo>
                <a:lnTo>
                  <a:pt x="0" y="107950"/>
                </a:lnTo>
                <a:lnTo>
                  <a:pt x="6350" y="133350"/>
                </a:lnTo>
                <a:lnTo>
                  <a:pt x="6350" y="158750"/>
                </a:lnTo>
                <a:lnTo>
                  <a:pt x="12700" y="177800"/>
                </a:lnTo>
                <a:lnTo>
                  <a:pt x="19050" y="190500"/>
                </a:lnTo>
                <a:lnTo>
                  <a:pt x="25400" y="203200"/>
                </a:lnTo>
                <a:lnTo>
                  <a:pt x="38100" y="215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44" name="SMARTINK"/>
          <p:cNvSpPr/>
          <p:nvPr/>
        </p:nvSpPr>
        <p:spPr bwMode="auto">
          <a:xfrm>
            <a:off x="6813550" y="3937000"/>
            <a:ext cx="114301" cy="82551"/>
          </a:xfrm>
          <a:custGeom>
            <a:avLst/>
            <a:gdLst/>
            <a:ahLst/>
            <a:cxnLst/>
            <a:rect l="0" t="0" r="0" b="0"/>
            <a:pathLst>
              <a:path w="114301" h="82551">
                <a:moveTo>
                  <a:pt x="0" y="69850"/>
                </a:moveTo>
                <a:lnTo>
                  <a:pt x="12700" y="57150"/>
                </a:lnTo>
                <a:lnTo>
                  <a:pt x="31750" y="50800"/>
                </a:lnTo>
                <a:lnTo>
                  <a:pt x="44450" y="38100"/>
                </a:lnTo>
                <a:lnTo>
                  <a:pt x="57150" y="19050"/>
                </a:lnTo>
                <a:lnTo>
                  <a:pt x="50800" y="0"/>
                </a:lnTo>
                <a:lnTo>
                  <a:pt x="31750" y="0"/>
                </a:lnTo>
                <a:lnTo>
                  <a:pt x="6350" y="25400"/>
                </a:lnTo>
                <a:lnTo>
                  <a:pt x="0" y="44450"/>
                </a:lnTo>
                <a:lnTo>
                  <a:pt x="0" y="63500"/>
                </a:lnTo>
                <a:lnTo>
                  <a:pt x="12700" y="76200"/>
                </a:lnTo>
                <a:lnTo>
                  <a:pt x="31750" y="82550"/>
                </a:lnTo>
                <a:lnTo>
                  <a:pt x="50800" y="76200"/>
                </a:lnTo>
                <a:lnTo>
                  <a:pt x="82550" y="69850"/>
                </a:lnTo>
                <a:lnTo>
                  <a:pt x="114300" y="698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45" name="SMARTINK"/>
          <p:cNvSpPr/>
          <p:nvPr/>
        </p:nvSpPr>
        <p:spPr bwMode="auto">
          <a:xfrm>
            <a:off x="6991350" y="3905250"/>
            <a:ext cx="69851" cy="152401"/>
          </a:xfrm>
          <a:custGeom>
            <a:avLst/>
            <a:gdLst/>
            <a:ahLst/>
            <a:cxnLst/>
            <a:rect l="0" t="0" r="0" b="0"/>
            <a:pathLst>
              <a:path w="69851" h="152401">
                <a:moveTo>
                  <a:pt x="69850" y="19050"/>
                </a:moveTo>
                <a:lnTo>
                  <a:pt x="63500" y="6350"/>
                </a:lnTo>
                <a:lnTo>
                  <a:pt x="31750" y="0"/>
                </a:lnTo>
                <a:lnTo>
                  <a:pt x="12700" y="6350"/>
                </a:lnTo>
                <a:lnTo>
                  <a:pt x="0" y="25400"/>
                </a:lnTo>
                <a:lnTo>
                  <a:pt x="6350" y="57150"/>
                </a:lnTo>
                <a:lnTo>
                  <a:pt x="31750" y="88900"/>
                </a:lnTo>
                <a:lnTo>
                  <a:pt x="57150" y="114300"/>
                </a:lnTo>
                <a:lnTo>
                  <a:pt x="57150" y="133350"/>
                </a:lnTo>
                <a:lnTo>
                  <a:pt x="44450" y="146050"/>
                </a:lnTo>
                <a:lnTo>
                  <a:pt x="12700" y="146050"/>
                </a:lnTo>
                <a:lnTo>
                  <a:pt x="6350" y="1524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46" name="SMARTINK"/>
          <p:cNvSpPr/>
          <p:nvPr/>
        </p:nvSpPr>
        <p:spPr bwMode="auto">
          <a:xfrm>
            <a:off x="965200" y="1905000"/>
            <a:ext cx="6229351" cy="1143001"/>
          </a:xfrm>
          <a:custGeom>
            <a:avLst/>
            <a:gdLst/>
            <a:ahLst/>
            <a:cxnLst/>
            <a:rect l="0" t="0" r="0" b="0"/>
            <a:pathLst>
              <a:path w="6229351" h="1143001">
                <a:moveTo>
                  <a:pt x="927100" y="171450"/>
                </a:moveTo>
                <a:lnTo>
                  <a:pt x="895350" y="152400"/>
                </a:lnTo>
                <a:lnTo>
                  <a:pt x="863600" y="146050"/>
                </a:lnTo>
                <a:lnTo>
                  <a:pt x="844550" y="139700"/>
                </a:lnTo>
                <a:lnTo>
                  <a:pt x="819150" y="133350"/>
                </a:lnTo>
                <a:lnTo>
                  <a:pt x="793750" y="127000"/>
                </a:lnTo>
                <a:lnTo>
                  <a:pt x="762000" y="127000"/>
                </a:lnTo>
                <a:lnTo>
                  <a:pt x="736600" y="127000"/>
                </a:lnTo>
                <a:lnTo>
                  <a:pt x="704850" y="120650"/>
                </a:lnTo>
                <a:lnTo>
                  <a:pt x="679450" y="120650"/>
                </a:lnTo>
                <a:lnTo>
                  <a:pt x="660400" y="120650"/>
                </a:lnTo>
                <a:lnTo>
                  <a:pt x="628650" y="120650"/>
                </a:lnTo>
                <a:lnTo>
                  <a:pt x="609600" y="120650"/>
                </a:lnTo>
                <a:lnTo>
                  <a:pt x="584200" y="120650"/>
                </a:lnTo>
                <a:lnTo>
                  <a:pt x="558800" y="120650"/>
                </a:lnTo>
                <a:lnTo>
                  <a:pt x="539750" y="127000"/>
                </a:lnTo>
                <a:lnTo>
                  <a:pt x="514350" y="127000"/>
                </a:lnTo>
                <a:lnTo>
                  <a:pt x="488950" y="133350"/>
                </a:lnTo>
                <a:lnTo>
                  <a:pt x="463550" y="139700"/>
                </a:lnTo>
                <a:lnTo>
                  <a:pt x="444500" y="139700"/>
                </a:lnTo>
                <a:lnTo>
                  <a:pt x="412750" y="146050"/>
                </a:lnTo>
                <a:lnTo>
                  <a:pt x="381000" y="158750"/>
                </a:lnTo>
                <a:lnTo>
                  <a:pt x="349250" y="165100"/>
                </a:lnTo>
                <a:lnTo>
                  <a:pt x="323850" y="177800"/>
                </a:lnTo>
                <a:lnTo>
                  <a:pt x="292100" y="196850"/>
                </a:lnTo>
                <a:lnTo>
                  <a:pt x="266700" y="209550"/>
                </a:lnTo>
                <a:lnTo>
                  <a:pt x="247650" y="215900"/>
                </a:lnTo>
                <a:lnTo>
                  <a:pt x="222250" y="228600"/>
                </a:lnTo>
                <a:lnTo>
                  <a:pt x="203200" y="241300"/>
                </a:lnTo>
                <a:lnTo>
                  <a:pt x="184150" y="254000"/>
                </a:lnTo>
                <a:lnTo>
                  <a:pt x="152400" y="279400"/>
                </a:lnTo>
                <a:lnTo>
                  <a:pt x="127000" y="298450"/>
                </a:lnTo>
                <a:lnTo>
                  <a:pt x="107950" y="323850"/>
                </a:lnTo>
                <a:lnTo>
                  <a:pt x="88900" y="349250"/>
                </a:lnTo>
                <a:lnTo>
                  <a:pt x="69850" y="381000"/>
                </a:lnTo>
                <a:lnTo>
                  <a:pt x="50800" y="406400"/>
                </a:lnTo>
                <a:lnTo>
                  <a:pt x="38100" y="438150"/>
                </a:lnTo>
                <a:lnTo>
                  <a:pt x="25400" y="463550"/>
                </a:lnTo>
                <a:lnTo>
                  <a:pt x="19050" y="482600"/>
                </a:lnTo>
                <a:lnTo>
                  <a:pt x="19050" y="514350"/>
                </a:lnTo>
                <a:lnTo>
                  <a:pt x="6350" y="546100"/>
                </a:lnTo>
                <a:lnTo>
                  <a:pt x="6350" y="577850"/>
                </a:lnTo>
                <a:lnTo>
                  <a:pt x="0" y="603250"/>
                </a:lnTo>
                <a:lnTo>
                  <a:pt x="0" y="635000"/>
                </a:lnTo>
                <a:lnTo>
                  <a:pt x="6350" y="666750"/>
                </a:lnTo>
                <a:lnTo>
                  <a:pt x="6350" y="692150"/>
                </a:lnTo>
                <a:lnTo>
                  <a:pt x="12700" y="723900"/>
                </a:lnTo>
                <a:lnTo>
                  <a:pt x="25400" y="755650"/>
                </a:lnTo>
                <a:lnTo>
                  <a:pt x="38100" y="774700"/>
                </a:lnTo>
                <a:lnTo>
                  <a:pt x="44450" y="806450"/>
                </a:lnTo>
                <a:lnTo>
                  <a:pt x="69850" y="838200"/>
                </a:lnTo>
                <a:lnTo>
                  <a:pt x="95250" y="863600"/>
                </a:lnTo>
                <a:lnTo>
                  <a:pt x="127000" y="895350"/>
                </a:lnTo>
                <a:lnTo>
                  <a:pt x="158750" y="920750"/>
                </a:lnTo>
                <a:lnTo>
                  <a:pt x="184150" y="939800"/>
                </a:lnTo>
                <a:lnTo>
                  <a:pt x="209550" y="958850"/>
                </a:lnTo>
                <a:lnTo>
                  <a:pt x="234950" y="977900"/>
                </a:lnTo>
                <a:lnTo>
                  <a:pt x="266700" y="990600"/>
                </a:lnTo>
                <a:lnTo>
                  <a:pt x="285750" y="1003300"/>
                </a:lnTo>
                <a:lnTo>
                  <a:pt x="311150" y="1009650"/>
                </a:lnTo>
                <a:lnTo>
                  <a:pt x="330200" y="1016000"/>
                </a:lnTo>
                <a:lnTo>
                  <a:pt x="355600" y="1028700"/>
                </a:lnTo>
                <a:lnTo>
                  <a:pt x="381000" y="1035050"/>
                </a:lnTo>
                <a:lnTo>
                  <a:pt x="406400" y="1041400"/>
                </a:lnTo>
                <a:lnTo>
                  <a:pt x="431800" y="1054100"/>
                </a:lnTo>
                <a:lnTo>
                  <a:pt x="457200" y="1060450"/>
                </a:lnTo>
                <a:lnTo>
                  <a:pt x="482600" y="1066800"/>
                </a:lnTo>
                <a:lnTo>
                  <a:pt x="508000" y="1079500"/>
                </a:lnTo>
                <a:lnTo>
                  <a:pt x="539750" y="1085850"/>
                </a:lnTo>
                <a:lnTo>
                  <a:pt x="571500" y="1092200"/>
                </a:lnTo>
                <a:lnTo>
                  <a:pt x="596900" y="1098550"/>
                </a:lnTo>
                <a:lnTo>
                  <a:pt x="615950" y="1098550"/>
                </a:lnTo>
                <a:lnTo>
                  <a:pt x="628650" y="1104900"/>
                </a:lnTo>
                <a:lnTo>
                  <a:pt x="647700" y="1104900"/>
                </a:lnTo>
                <a:lnTo>
                  <a:pt x="666750" y="1111250"/>
                </a:lnTo>
                <a:lnTo>
                  <a:pt x="698500" y="1117600"/>
                </a:lnTo>
                <a:lnTo>
                  <a:pt x="717550" y="1117600"/>
                </a:lnTo>
                <a:lnTo>
                  <a:pt x="736600" y="1117600"/>
                </a:lnTo>
                <a:lnTo>
                  <a:pt x="755650" y="1117600"/>
                </a:lnTo>
                <a:lnTo>
                  <a:pt x="774700" y="1123950"/>
                </a:lnTo>
                <a:lnTo>
                  <a:pt x="793750" y="1123950"/>
                </a:lnTo>
                <a:lnTo>
                  <a:pt x="812800" y="1123950"/>
                </a:lnTo>
                <a:lnTo>
                  <a:pt x="838200" y="1130300"/>
                </a:lnTo>
                <a:lnTo>
                  <a:pt x="857250" y="1130300"/>
                </a:lnTo>
                <a:lnTo>
                  <a:pt x="876300" y="1130300"/>
                </a:lnTo>
                <a:lnTo>
                  <a:pt x="895350" y="1136650"/>
                </a:lnTo>
                <a:lnTo>
                  <a:pt x="914400" y="1136650"/>
                </a:lnTo>
                <a:lnTo>
                  <a:pt x="939800" y="1136650"/>
                </a:lnTo>
                <a:lnTo>
                  <a:pt x="958850" y="1136650"/>
                </a:lnTo>
                <a:lnTo>
                  <a:pt x="984250" y="1136650"/>
                </a:lnTo>
                <a:lnTo>
                  <a:pt x="1003300" y="1136650"/>
                </a:lnTo>
                <a:lnTo>
                  <a:pt x="1028700" y="1143000"/>
                </a:lnTo>
                <a:lnTo>
                  <a:pt x="1047750" y="1143000"/>
                </a:lnTo>
                <a:lnTo>
                  <a:pt x="1073150" y="1143000"/>
                </a:lnTo>
                <a:lnTo>
                  <a:pt x="1098550" y="1143000"/>
                </a:lnTo>
                <a:lnTo>
                  <a:pt x="1123950" y="1143000"/>
                </a:lnTo>
                <a:lnTo>
                  <a:pt x="1149350" y="1143000"/>
                </a:lnTo>
                <a:lnTo>
                  <a:pt x="1168400" y="1143000"/>
                </a:lnTo>
                <a:lnTo>
                  <a:pt x="1193800" y="1143000"/>
                </a:lnTo>
                <a:lnTo>
                  <a:pt x="1219200" y="1143000"/>
                </a:lnTo>
                <a:lnTo>
                  <a:pt x="1244600" y="1143000"/>
                </a:lnTo>
                <a:lnTo>
                  <a:pt x="1270000" y="1143000"/>
                </a:lnTo>
                <a:lnTo>
                  <a:pt x="1295400" y="1143000"/>
                </a:lnTo>
                <a:lnTo>
                  <a:pt x="1320800" y="1143000"/>
                </a:lnTo>
                <a:lnTo>
                  <a:pt x="1346200" y="1143000"/>
                </a:lnTo>
                <a:lnTo>
                  <a:pt x="1371600" y="1143000"/>
                </a:lnTo>
                <a:lnTo>
                  <a:pt x="1397000" y="1143000"/>
                </a:lnTo>
                <a:lnTo>
                  <a:pt x="1422400" y="1143000"/>
                </a:lnTo>
                <a:lnTo>
                  <a:pt x="1447800" y="1143000"/>
                </a:lnTo>
                <a:lnTo>
                  <a:pt x="1473200" y="1143000"/>
                </a:lnTo>
                <a:lnTo>
                  <a:pt x="1498600" y="1143000"/>
                </a:lnTo>
                <a:lnTo>
                  <a:pt x="1524000" y="1143000"/>
                </a:lnTo>
                <a:lnTo>
                  <a:pt x="1549400" y="1143000"/>
                </a:lnTo>
                <a:lnTo>
                  <a:pt x="1574800" y="1143000"/>
                </a:lnTo>
                <a:lnTo>
                  <a:pt x="1600200" y="1143000"/>
                </a:lnTo>
                <a:lnTo>
                  <a:pt x="1625600" y="1143000"/>
                </a:lnTo>
                <a:lnTo>
                  <a:pt x="1651000" y="1143000"/>
                </a:lnTo>
                <a:lnTo>
                  <a:pt x="1676400" y="1143000"/>
                </a:lnTo>
                <a:lnTo>
                  <a:pt x="1701800" y="1143000"/>
                </a:lnTo>
                <a:lnTo>
                  <a:pt x="1727200" y="1143000"/>
                </a:lnTo>
                <a:lnTo>
                  <a:pt x="1752600" y="1136650"/>
                </a:lnTo>
                <a:lnTo>
                  <a:pt x="1771650" y="1136650"/>
                </a:lnTo>
                <a:lnTo>
                  <a:pt x="1797050" y="1136650"/>
                </a:lnTo>
                <a:lnTo>
                  <a:pt x="1822450" y="1136650"/>
                </a:lnTo>
                <a:lnTo>
                  <a:pt x="1841500" y="1136650"/>
                </a:lnTo>
                <a:lnTo>
                  <a:pt x="1866900" y="1136650"/>
                </a:lnTo>
                <a:lnTo>
                  <a:pt x="1892300" y="1130300"/>
                </a:lnTo>
                <a:lnTo>
                  <a:pt x="1917700" y="1130300"/>
                </a:lnTo>
                <a:lnTo>
                  <a:pt x="1943100" y="1130300"/>
                </a:lnTo>
                <a:lnTo>
                  <a:pt x="1968500" y="1130300"/>
                </a:lnTo>
                <a:lnTo>
                  <a:pt x="1987550" y="1123950"/>
                </a:lnTo>
                <a:lnTo>
                  <a:pt x="2012950" y="1123950"/>
                </a:lnTo>
                <a:lnTo>
                  <a:pt x="2038350" y="1123950"/>
                </a:lnTo>
                <a:lnTo>
                  <a:pt x="2057400" y="1123950"/>
                </a:lnTo>
                <a:lnTo>
                  <a:pt x="2082800" y="1123950"/>
                </a:lnTo>
                <a:lnTo>
                  <a:pt x="2108200" y="1123950"/>
                </a:lnTo>
                <a:lnTo>
                  <a:pt x="2127250" y="1117600"/>
                </a:lnTo>
                <a:lnTo>
                  <a:pt x="2146300" y="1117600"/>
                </a:lnTo>
                <a:lnTo>
                  <a:pt x="2165350" y="1117600"/>
                </a:lnTo>
                <a:lnTo>
                  <a:pt x="2190750" y="1117600"/>
                </a:lnTo>
                <a:lnTo>
                  <a:pt x="2209800" y="1117600"/>
                </a:lnTo>
                <a:lnTo>
                  <a:pt x="2228850" y="1111250"/>
                </a:lnTo>
                <a:lnTo>
                  <a:pt x="2254250" y="1111250"/>
                </a:lnTo>
                <a:lnTo>
                  <a:pt x="2273300" y="1111250"/>
                </a:lnTo>
                <a:lnTo>
                  <a:pt x="2292350" y="1111250"/>
                </a:lnTo>
                <a:lnTo>
                  <a:pt x="2317750" y="1104900"/>
                </a:lnTo>
                <a:lnTo>
                  <a:pt x="2336800" y="1104900"/>
                </a:lnTo>
                <a:lnTo>
                  <a:pt x="2355850" y="1104900"/>
                </a:lnTo>
                <a:lnTo>
                  <a:pt x="2374900" y="1098550"/>
                </a:lnTo>
                <a:lnTo>
                  <a:pt x="2393950" y="1098550"/>
                </a:lnTo>
                <a:lnTo>
                  <a:pt x="2413000" y="1098550"/>
                </a:lnTo>
                <a:lnTo>
                  <a:pt x="2432050" y="1098550"/>
                </a:lnTo>
                <a:lnTo>
                  <a:pt x="2451100" y="1098550"/>
                </a:lnTo>
                <a:lnTo>
                  <a:pt x="2470150" y="1098550"/>
                </a:lnTo>
                <a:lnTo>
                  <a:pt x="2489200" y="1092200"/>
                </a:lnTo>
                <a:lnTo>
                  <a:pt x="2508250" y="1092200"/>
                </a:lnTo>
                <a:lnTo>
                  <a:pt x="2527300" y="1092200"/>
                </a:lnTo>
                <a:lnTo>
                  <a:pt x="2546350" y="1092200"/>
                </a:lnTo>
                <a:lnTo>
                  <a:pt x="2565400" y="1092200"/>
                </a:lnTo>
                <a:lnTo>
                  <a:pt x="2584450" y="1092200"/>
                </a:lnTo>
                <a:lnTo>
                  <a:pt x="2603500" y="1092200"/>
                </a:lnTo>
                <a:lnTo>
                  <a:pt x="2622550" y="1092200"/>
                </a:lnTo>
                <a:lnTo>
                  <a:pt x="2641600" y="1092200"/>
                </a:lnTo>
                <a:lnTo>
                  <a:pt x="2660650" y="1092200"/>
                </a:lnTo>
                <a:lnTo>
                  <a:pt x="2679700" y="1092200"/>
                </a:lnTo>
                <a:lnTo>
                  <a:pt x="2698750" y="1092200"/>
                </a:lnTo>
                <a:lnTo>
                  <a:pt x="2717800" y="1092200"/>
                </a:lnTo>
                <a:lnTo>
                  <a:pt x="2736850" y="1092200"/>
                </a:lnTo>
                <a:lnTo>
                  <a:pt x="2755900" y="1092200"/>
                </a:lnTo>
                <a:lnTo>
                  <a:pt x="2781300" y="1092200"/>
                </a:lnTo>
                <a:lnTo>
                  <a:pt x="2800350" y="1092200"/>
                </a:lnTo>
                <a:lnTo>
                  <a:pt x="2819400" y="1092200"/>
                </a:lnTo>
                <a:lnTo>
                  <a:pt x="2844800" y="1092200"/>
                </a:lnTo>
                <a:lnTo>
                  <a:pt x="2863850" y="1092200"/>
                </a:lnTo>
                <a:lnTo>
                  <a:pt x="2882900" y="1092200"/>
                </a:lnTo>
                <a:lnTo>
                  <a:pt x="2908300" y="1092200"/>
                </a:lnTo>
                <a:lnTo>
                  <a:pt x="2927350" y="1092200"/>
                </a:lnTo>
                <a:lnTo>
                  <a:pt x="2946400" y="1092200"/>
                </a:lnTo>
                <a:lnTo>
                  <a:pt x="2971800" y="1092200"/>
                </a:lnTo>
                <a:lnTo>
                  <a:pt x="2990850" y="1092200"/>
                </a:lnTo>
                <a:lnTo>
                  <a:pt x="3016250" y="1098550"/>
                </a:lnTo>
                <a:lnTo>
                  <a:pt x="3035300" y="1098550"/>
                </a:lnTo>
                <a:lnTo>
                  <a:pt x="3060700" y="1098550"/>
                </a:lnTo>
                <a:lnTo>
                  <a:pt x="3079750" y="1098550"/>
                </a:lnTo>
                <a:lnTo>
                  <a:pt x="3098800" y="1098550"/>
                </a:lnTo>
                <a:lnTo>
                  <a:pt x="3124200" y="1098550"/>
                </a:lnTo>
                <a:lnTo>
                  <a:pt x="3143250" y="1098550"/>
                </a:lnTo>
                <a:lnTo>
                  <a:pt x="3168650" y="1098550"/>
                </a:lnTo>
                <a:lnTo>
                  <a:pt x="3187700" y="1098550"/>
                </a:lnTo>
                <a:lnTo>
                  <a:pt x="3213100" y="1098550"/>
                </a:lnTo>
                <a:lnTo>
                  <a:pt x="3232150" y="1098550"/>
                </a:lnTo>
                <a:lnTo>
                  <a:pt x="3257550" y="1098550"/>
                </a:lnTo>
                <a:lnTo>
                  <a:pt x="3276600" y="1098550"/>
                </a:lnTo>
                <a:lnTo>
                  <a:pt x="3302000" y="1098550"/>
                </a:lnTo>
                <a:lnTo>
                  <a:pt x="3321050" y="1098550"/>
                </a:lnTo>
                <a:lnTo>
                  <a:pt x="3346450" y="1098550"/>
                </a:lnTo>
                <a:lnTo>
                  <a:pt x="3371850" y="1098550"/>
                </a:lnTo>
                <a:lnTo>
                  <a:pt x="3390900" y="1098550"/>
                </a:lnTo>
                <a:lnTo>
                  <a:pt x="3416300" y="1098550"/>
                </a:lnTo>
                <a:lnTo>
                  <a:pt x="3441700" y="1098550"/>
                </a:lnTo>
                <a:lnTo>
                  <a:pt x="3467100" y="1098550"/>
                </a:lnTo>
                <a:lnTo>
                  <a:pt x="3492500" y="1098550"/>
                </a:lnTo>
                <a:lnTo>
                  <a:pt x="3511550" y="1098550"/>
                </a:lnTo>
                <a:lnTo>
                  <a:pt x="3536950" y="1098550"/>
                </a:lnTo>
                <a:lnTo>
                  <a:pt x="3562350" y="1098550"/>
                </a:lnTo>
                <a:lnTo>
                  <a:pt x="3581400" y="1098550"/>
                </a:lnTo>
                <a:lnTo>
                  <a:pt x="3606800" y="1098550"/>
                </a:lnTo>
                <a:lnTo>
                  <a:pt x="3632200" y="1092200"/>
                </a:lnTo>
                <a:lnTo>
                  <a:pt x="3651250" y="1092200"/>
                </a:lnTo>
                <a:lnTo>
                  <a:pt x="3676650" y="1092200"/>
                </a:lnTo>
                <a:lnTo>
                  <a:pt x="3702050" y="1092200"/>
                </a:lnTo>
                <a:lnTo>
                  <a:pt x="3721100" y="1092200"/>
                </a:lnTo>
                <a:lnTo>
                  <a:pt x="3746500" y="1092200"/>
                </a:lnTo>
                <a:lnTo>
                  <a:pt x="3771900" y="1085850"/>
                </a:lnTo>
                <a:lnTo>
                  <a:pt x="3790950" y="1085850"/>
                </a:lnTo>
                <a:lnTo>
                  <a:pt x="3816350" y="1085850"/>
                </a:lnTo>
                <a:lnTo>
                  <a:pt x="3841750" y="1085850"/>
                </a:lnTo>
                <a:lnTo>
                  <a:pt x="3867150" y="1079500"/>
                </a:lnTo>
                <a:lnTo>
                  <a:pt x="3892550" y="1079500"/>
                </a:lnTo>
                <a:lnTo>
                  <a:pt x="3917950" y="1079500"/>
                </a:lnTo>
                <a:lnTo>
                  <a:pt x="3937000" y="1079500"/>
                </a:lnTo>
                <a:lnTo>
                  <a:pt x="3962400" y="1079500"/>
                </a:lnTo>
                <a:lnTo>
                  <a:pt x="3987800" y="1079500"/>
                </a:lnTo>
                <a:lnTo>
                  <a:pt x="4013200" y="1079500"/>
                </a:lnTo>
                <a:lnTo>
                  <a:pt x="4038600" y="1079500"/>
                </a:lnTo>
                <a:lnTo>
                  <a:pt x="4057650" y="1079500"/>
                </a:lnTo>
                <a:lnTo>
                  <a:pt x="4083050" y="1079500"/>
                </a:lnTo>
                <a:lnTo>
                  <a:pt x="4108450" y="1079500"/>
                </a:lnTo>
                <a:lnTo>
                  <a:pt x="4133850" y="1073150"/>
                </a:lnTo>
                <a:lnTo>
                  <a:pt x="4152900" y="1073150"/>
                </a:lnTo>
                <a:lnTo>
                  <a:pt x="4178300" y="1073150"/>
                </a:lnTo>
                <a:lnTo>
                  <a:pt x="4203700" y="1073150"/>
                </a:lnTo>
                <a:lnTo>
                  <a:pt x="4222750" y="1073150"/>
                </a:lnTo>
                <a:lnTo>
                  <a:pt x="4248150" y="1073150"/>
                </a:lnTo>
                <a:lnTo>
                  <a:pt x="4267200" y="1073150"/>
                </a:lnTo>
                <a:lnTo>
                  <a:pt x="4292600" y="1073150"/>
                </a:lnTo>
                <a:lnTo>
                  <a:pt x="4311650" y="1073150"/>
                </a:lnTo>
                <a:lnTo>
                  <a:pt x="4337050" y="1073150"/>
                </a:lnTo>
                <a:lnTo>
                  <a:pt x="4362450" y="1073150"/>
                </a:lnTo>
                <a:lnTo>
                  <a:pt x="4381500" y="1073150"/>
                </a:lnTo>
                <a:lnTo>
                  <a:pt x="4406900" y="1073150"/>
                </a:lnTo>
                <a:lnTo>
                  <a:pt x="4432300" y="1073150"/>
                </a:lnTo>
                <a:lnTo>
                  <a:pt x="4451350" y="1073150"/>
                </a:lnTo>
                <a:lnTo>
                  <a:pt x="4476750" y="1073150"/>
                </a:lnTo>
                <a:lnTo>
                  <a:pt x="4502150" y="1073150"/>
                </a:lnTo>
                <a:lnTo>
                  <a:pt x="4521200" y="1073150"/>
                </a:lnTo>
                <a:lnTo>
                  <a:pt x="4546600" y="1073150"/>
                </a:lnTo>
                <a:lnTo>
                  <a:pt x="4572000" y="1073150"/>
                </a:lnTo>
                <a:lnTo>
                  <a:pt x="4591050" y="1073150"/>
                </a:lnTo>
                <a:lnTo>
                  <a:pt x="4616450" y="1073150"/>
                </a:lnTo>
                <a:lnTo>
                  <a:pt x="4635500" y="1073150"/>
                </a:lnTo>
                <a:lnTo>
                  <a:pt x="4660900" y="1073150"/>
                </a:lnTo>
                <a:lnTo>
                  <a:pt x="4679950" y="1073150"/>
                </a:lnTo>
                <a:lnTo>
                  <a:pt x="4699000" y="1073150"/>
                </a:lnTo>
                <a:lnTo>
                  <a:pt x="4724400" y="1073150"/>
                </a:lnTo>
                <a:lnTo>
                  <a:pt x="4743450" y="1079500"/>
                </a:lnTo>
                <a:lnTo>
                  <a:pt x="4762500" y="1079500"/>
                </a:lnTo>
                <a:lnTo>
                  <a:pt x="4787900" y="1079500"/>
                </a:lnTo>
                <a:lnTo>
                  <a:pt x="4806950" y="1079500"/>
                </a:lnTo>
                <a:lnTo>
                  <a:pt x="4826000" y="1079500"/>
                </a:lnTo>
                <a:lnTo>
                  <a:pt x="4851400" y="1079500"/>
                </a:lnTo>
                <a:lnTo>
                  <a:pt x="4870450" y="1079500"/>
                </a:lnTo>
                <a:lnTo>
                  <a:pt x="4895850" y="1079500"/>
                </a:lnTo>
                <a:lnTo>
                  <a:pt x="4914900" y="1079500"/>
                </a:lnTo>
                <a:lnTo>
                  <a:pt x="4940300" y="1079500"/>
                </a:lnTo>
                <a:lnTo>
                  <a:pt x="4959350" y="1079500"/>
                </a:lnTo>
                <a:lnTo>
                  <a:pt x="4984750" y="1079500"/>
                </a:lnTo>
                <a:lnTo>
                  <a:pt x="5003800" y="1085850"/>
                </a:lnTo>
                <a:lnTo>
                  <a:pt x="5029200" y="1085850"/>
                </a:lnTo>
                <a:lnTo>
                  <a:pt x="5048250" y="1085850"/>
                </a:lnTo>
                <a:lnTo>
                  <a:pt x="5073650" y="1085850"/>
                </a:lnTo>
                <a:lnTo>
                  <a:pt x="5092700" y="1085850"/>
                </a:lnTo>
                <a:lnTo>
                  <a:pt x="5118100" y="1085850"/>
                </a:lnTo>
                <a:lnTo>
                  <a:pt x="5137150" y="1085850"/>
                </a:lnTo>
                <a:lnTo>
                  <a:pt x="5162550" y="1085850"/>
                </a:lnTo>
                <a:lnTo>
                  <a:pt x="5181600" y="1085850"/>
                </a:lnTo>
                <a:lnTo>
                  <a:pt x="5207000" y="1085850"/>
                </a:lnTo>
                <a:lnTo>
                  <a:pt x="5226050" y="1085850"/>
                </a:lnTo>
                <a:lnTo>
                  <a:pt x="5251450" y="1085850"/>
                </a:lnTo>
                <a:lnTo>
                  <a:pt x="5270500" y="1085850"/>
                </a:lnTo>
                <a:lnTo>
                  <a:pt x="5289550" y="1085850"/>
                </a:lnTo>
                <a:lnTo>
                  <a:pt x="5314950" y="1085850"/>
                </a:lnTo>
                <a:lnTo>
                  <a:pt x="5334000" y="1085850"/>
                </a:lnTo>
                <a:lnTo>
                  <a:pt x="5359400" y="1085850"/>
                </a:lnTo>
                <a:lnTo>
                  <a:pt x="5378450" y="1085850"/>
                </a:lnTo>
                <a:lnTo>
                  <a:pt x="5403850" y="1085850"/>
                </a:lnTo>
                <a:lnTo>
                  <a:pt x="5422900" y="1085850"/>
                </a:lnTo>
                <a:lnTo>
                  <a:pt x="5441950" y="1085850"/>
                </a:lnTo>
                <a:lnTo>
                  <a:pt x="5461000" y="1085850"/>
                </a:lnTo>
                <a:lnTo>
                  <a:pt x="5486400" y="1085850"/>
                </a:lnTo>
                <a:lnTo>
                  <a:pt x="5505450" y="1085850"/>
                </a:lnTo>
                <a:lnTo>
                  <a:pt x="5524500" y="1079500"/>
                </a:lnTo>
                <a:lnTo>
                  <a:pt x="5549900" y="1079500"/>
                </a:lnTo>
                <a:lnTo>
                  <a:pt x="5568950" y="1079500"/>
                </a:lnTo>
                <a:lnTo>
                  <a:pt x="5588000" y="1079500"/>
                </a:lnTo>
                <a:lnTo>
                  <a:pt x="5607050" y="1073150"/>
                </a:lnTo>
                <a:lnTo>
                  <a:pt x="5626100" y="1073150"/>
                </a:lnTo>
                <a:lnTo>
                  <a:pt x="5645150" y="1073150"/>
                </a:lnTo>
                <a:lnTo>
                  <a:pt x="5664200" y="1066800"/>
                </a:lnTo>
                <a:lnTo>
                  <a:pt x="5683250" y="1066800"/>
                </a:lnTo>
                <a:lnTo>
                  <a:pt x="5702300" y="1066800"/>
                </a:lnTo>
                <a:lnTo>
                  <a:pt x="5721350" y="1060450"/>
                </a:lnTo>
                <a:lnTo>
                  <a:pt x="5740400" y="1060450"/>
                </a:lnTo>
                <a:lnTo>
                  <a:pt x="5759450" y="1060450"/>
                </a:lnTo>
                <a:lnTo>
                  <a:pt x="5778500" y="1054100"/>
                </a:lnTo>
                <a:lnTo>
                  <a:pt x="5797550" y="1054100"/>
                </a:lnTo>
                <a:lnTo>
                  <a:pt x="5816600" y="1047750"/>
                </a:lnTo>
                <a:lnTo>
                  <a:pt x="5848350" y="1041400"/>
                </a:lnTo>
                <a:lnTo>
                  <a:pt x="5880100" y="1035050"/>
                </a:lnTo>
                <a:lnTo>
                  <a:pt x="5905500" y="1022350"/>
                </a:lnTo>
                <a:lnTo>
                  <a:pt x="5930900" y="1016000"/>
                </a:lnTo>
                <a:lnTo>
                  <a:pt x="5956300" y="1009650"/>
                </a:lnTo>
                <a:lnTo>
                  <a:pt x="5981700" y="996950"/>
                </a:lnTo>
                <a:lnTo>
                  <a:pt x="6007100" y="984250"/>
                </a:lnTo>
                <a:lnTo>
                  <a:pt x="6038850" y="965200"/>
                </a:lnTo>
                <a:lnTo>
                  <a:pt x="6064250" y="946150"/>
                </a:lnTo>
                <a:lnTo>
                  <a:pt x="6089650" y="927100"/>
                </a:lnTo>
                <a:lnTo>
                  <a:pt x="6108700" y="901700"/>
                </a:lnTo>
                <a:lnTo>
                  <a:pt x="6127750" y="876300"/>
                </a:lnTo>
                <a:lnTo>
                  <a:pt x="6146800" y="844550"/>
                </a:lnTo>
                <a:lnTo>
                  <a:pt x="6165850" y="819150"/>
                </a:lnTo>
                <a:lnTo>
                  <a:pt x="6178550" y="787400"/>
                </a:lnTo>
                <a:lnTo>
                  <a:pt x="6191250" y="755650"/>
                </a:lnTo>
                <a:lnTo>
                  <a:pt x="6203950" y="723900"/>
                </a:lnTo>
                <a:lnTo>
                  <a:pt x="6216650" y="692150"/>
                </a:lnTo>
                <a:lnTo>
                  <a:pt x="6223000" y="660400"/>
                </a:lnTo>
                <a:lnTo>
                  <a:pt x="6229350" y="628650"/>
                </a:lnTo>
                <a:lnTo>
                  <a:pt x="6229350" y="603250"/>
                </a:lnTo>
                <a:lnTo>
                  <a:pt x="6229350" y="577850"/>
                </a:lnTo>
                <a:lnTo>
                  <a:pt x="6229350" y="558800"/>
                </a:lnTo>
                <a:lnTo>
                  <a:pt x="6223000" y="539750"/>
                </a:lnTo>
                <a:lnTo>
                  <a:pt x="6223000" y="514350"/>
                </a:lnTo>
                <a:lnTo>
                  <a:pt x="6216650" y="495300"/>
                </a:lnTo>
                <a:lnTo>
                  <a:pt x="6210300" y="476250"/>
                </a:lnTo>
                <a:lnTo>
                  <a:pt x="6197600" y="444500"/>
                </a:lnTo>
                <a:lnTo>
                  <a:pt x="6178550" y="419100"/>
                </a:lnTo>
                <a:lnTo>
                  <a:pt x="6159500" y="393700"/>
                </a:lnTo>
                <a:lnTo>
                  <a:pt x="6140450" y="368300"/>
                </a:lnTo>
                <a:lnTo>
                  <a:pt x="6121400" y="342900"/>
                </a:lnTo>
                <a:lnTo>
                  <a:pt x="6096000" y="317500"/>
                </a:lnTo>
                <a:lnTo>
                  <a:pt x="6070600" y="292100"/>
                </a:lnTo>
                <a:lnTo>
                  <a:pt x="6045200" y="266700"/>
                </a:lnTo>
                <a:lnTo>
                  <a:pt x="6013450" y="247650"/>
                </a:lnTo>
                <a:lnTo>
                  <a:pt x="5981700" y="228600"/>
                </a:lnTo>
                <a:lnTo>
                  <a:pt x="5962650" y="215900"/>
                </a:lnTo>
                <a:lnTo>
                  <a:pt x="5937250" y="203200"/>
                </a:lnTo>
                <a:lnTo>
                  <a:pt x="5911850" y="190500"/>
                </a:lnTo>
                <a:lnTo>
                  <a:pt x="5886450" y="177800"/>
                </a:lnTo>
                <a:lnTo>
                  <a:pt x="5861050" y="165100"/>
                </a:lnTo>
                <a:lnTo>
                  <a:pt x="5835650" y="152400"/>
                </a:lnTo>
                <a:lnTo>
                  <a:pt x="5803900" y="139700"/>
                </a:lnTo>
                <a:lnTo>
                  <a:pt x="5778500" y="127000"/>
                </a:lnTo>
                <a:lnTo>
                  <a:pt x="5746750" y="120650"/>
                </a:lnTo>
                <a:lnTo>
                  <a:pt x="5734050" y="114300"/>
                </a:lnTo>
                <a:lnTo>
                  <a:pt x="5715000" y="107950"/>
                </a:lnTo>
                <a:lnTo>
                  <a:pt x="5695950" y="101600"/>
                </a:lnTo>
                <a:lnTo>
                  <a:pt x="5683250" y="95250"/>
                </a:lnTo>
                <a:lnTo>
                  <a:pt x="5664200" y="95250"/>
                </a:lnTo>
                <a:lnTo>
                  <a:pt x="5645150" y="88900"/>
                </a:lnTo>
                <a:lnTo>
                  <a:pt x="5626100" y="82550"/>
                </a:lnTo>
                <a:lnTo>
                  <a:pt x="5607050" y="76200"/>
                </a:lnTo>
                <a:lnTo>
                  <a:pt x="5575300" y="69850"/>
                </a:lnTo>
                <a:lnTo>
                  <a:pt x="5556250" y="63500"/>
                </a:lnTo>
                <a:lnTo>
                  <a:pt x="5537200" y="63500"/>
                </a:lnTo>
                <a:lnTo>
                  <a:pt x="5518150" y="57150"/>
                </a:lnTo>
                <a:lnTo>
                  <a:pt x="5499100" y="50800"/>
                </a:lnTo>
                <a:lnTo>
                  <a:pt x="5480050" y="50800"/>
                </a:lnTo>
                <a:lnTo>
                  <a:pt x="5461000" y="44450"/>
                </a:lnTo>
                <a:lnTo>
                  <a:pt x="5429250" y="44450"/>
                </a:lnTo>
                <a:lnTo>
                  <a:pt x="5410200" y="38100"/>
                </a:lnTo>
                <a:lnTo>
                  <a:pt x="5391150" y="38100"/>
                </a:lnTo>
                <a:lnTo>
                  <a:pt x="5372100" y="38100"/>
                </a:lnTo>
                <a:lnTo>
                  <a:pt x="5353050" y="31750"/>
                </a:lnTo>
                <a:lnTo>
                  <a:pt x="5334000" y="31750"/>
                </a:lnTo>
                <a:lnTo>
                  <a:pt x="5308600" y="25400"/>
                </a:lnTo>
                <a:lnTo>
                  <a:pt x="5289550" y="25400"/>
                </a:lnTo>
                <a:lnTo>
                  <a:pt x="5270500" y="19050"/>
                </a:lnTo>
                <a:lnTo>
                  <a:pt x="5245100" y="19050"/>
                </a:lnTo>
                <a:lnTo>
                  <a:pt x="5226050" y="12700"/>
                </a:lnTo>
                <a:lnTo>
                  <a:pt x="5207000" y="12700"/>
                </a:lnTo>
                <a:lnTo>
                  <a:pt x="5187950" y="12700"/>
                </a:lnTo>
                <a:lnTo>
                  <a:pt x="5168900" y="12700"/>
                </a:lnTo>
                <a:lnTo>
                  <a:pt x="5143500" y="12700"/>
                </a:lnTo>
                <a:lnTo>
                  <a:pt x="5124450" y="6350"/>
                </a:lnTo>
                <a:lnTo>
                  <a:pt x="5099050" y="6350"/>
                </a:lnTo>
                <a:lnTo>
                  <a:pt x="5080000" y="6350"/>
                </a:lnTo>
                <a:lnTo>
                  <a:pt x="5060950" y="0"/>
                </a:lnTo>
                <a:lnTo>
                  <a:pt x="5035550" y="0"/>
                </a:lnTo>
                <a:lnTo>
                  <a:pt x="5016500" y="0"/>
                </a:lnTo>
                <a:lnTo>
                  <a:pt x="4997450" y="0"/>
                </a:lnTo>
                <a:lnTo>
                  <a:pt x="4972050" y="0"/>
                </a:lnTo>
                <a:lnTo>
                  <a:pt x="4953000" y="0"/>
                </a:lnTo>
                <a:lnTo>
                  <a:pt x="4933950" y="0"/>
                </a:lnTo>
                <a:lnTo>
                  <a:pt x="4914900" y="0"/>
                </a:lnTo>
                <a:lnTo>
                  <a:pt x="4895850" y="0"/>
                </a:lnTo>
                <a:lnTo>
                  <a:pt x="4870450" y="0"/>
                </a:lnTo>
                <a:lnTo>
                  <a:pt x="4851400" y="0"/>
                </a:lnTo>
                <a:lnTo>
                  <a:pt x="4832350" y="0"/>
                </a:lnTo>
                <a:lnTo>
                  <a:pt x="4813300" y="0"/>
                </a:lnTo>
                <a:lnTo>
                  <a:pt x="4794250" y="0"/>
                </a:lnTo>
                <a:lnTo>
                  <a:pt x="4775200" y="0"/>
                </a:lnTo>
                <a:lnTo>
                  <a:pt x="4756150" y="0"/>
                </a:lnTo>
                <a:lnTo>
                  <a:pt x="4737100" y="0"/>
                </a:lnTo>
                <a:lnTo>
                  <a:pt x="4718050" y="0"/>
                </a:lnTo>
                <a:lnTo>
                  <a:pt x="4699000" y="0"/>
                </a:lnTo>
                <a:lnTo>
                  <a:pt x="4679950" y="0"/>
                </a:lnTo>
                <a:lnTo>
                  <a:pt x="4660900" y="0"/>
                </a:lnTo>
                <a:lnTo>
                  <a:pt x="4641850" y="0"/>
                </a:lnTo>
                <a:lnTo>
                  <a:pt x="4622800" y="0"/>
                </a:lnTo>
                <a:lnTo>
                  <a:pt x="4603750" y="0"/>
                </a:lnTo>
                <a:lnTo>
                  <a:pt x="4584700" y="0"/>
                </a:lnTo>
                <a:lnTo>
                  <a:pt x="4565650" y="0"/>
                </a:lnTo>
                <a:lnTo>
                  <a:pt x="4552950" y="6350"/>
                </a:lnTo>
                <a:lnTo>
                  <a:pt x="4533900" y="6350"/>
                </a:lnTo>
                <a:lnTo>
                  <a:pt x="4514850" y="6350"/>
                </a:lnTo>
                <a:lnTo>
                  <a:pt x="4495800" y="6350"/>
                </a:lnTo>
                <a:lnTo>
                  <a:pt x="4483100" y="12700"/>
                </a:lnTo>
                <a:lnTo>
                  <a:pt x="4464050" y="12700"/>
                </a:lnTo>
                <a:lnTo>
                  <a:pt x="4445000" y="12700"/>
                </a:lnTo>
                <a:lnTo>
                  <a:pt x="4425950" y="19050"/>
                </a:lnTo>
                <a:lnTo>
                  <a:pt x="4406900" y="19050"/>
                </a:lnTo>
                <a:lnTo>
                  <a:pt x="4387850" y="19050"/>
                </a:lnTo>
                <a:lnTo>
                  <a:pt x="4375150" y="25400"/>
                </a:lnTo>
                <a:lnTo>
                  <a:pt x="4356100" y="25400"/>
                </a:lnTo>
                <a:lnTo>
                  <a:pt x="4337050" y="25400"/>
                </a:lnTo>
                <a:lnTo>
                  <a:pt x="4318000" y="31750"/>
                </a:lnTo>
                <a:lnTo>
                  <a:pt x="4298950" y="31750"/>
                </a:lnTo>
                <a:lnTo>
                  <a:pt x="4267200" y="38100"/>
                </a:lnTo>
                <a:lnTo>
                  <a:pt x="4248150" y="38100"/>
                </a:lnTo>
                <a:lnTo>
                  <a:pt x="4229100" y="38100"/>
                </a:lnTo>
                <a:lnTo>
                  <a:pt x="4210050" y="44450"/>
                </a:lnTo>
                <a:lnTo>
                  <a:pt x="4191000" y="44450"/>
                </a:lnTo>
                <a:lnTo>
                  <a:pt x="4171950" y="44450"/>
                </a:lnTo>
                <a:lnTo>
                  <a:pt x="4152900" y="50800"/>
                </a:lnTo>
                <a:lnTo>
                  <a:pt x="4133850" y="50800"/>
                </a:lnTo>
                <a:lnTo>
                  <a:pt x="4114800" y="57150"/>
                </a:lnTo>
                <a:lnTo>
                  <a:pt x="4095750" y="57150"/>
                </a:lnTo>
                <a:lnTo>
                  <a:pt x="4076700" y="57150"/>
                </a:lnTo>
                <a:lnTo>
                  <a:pt x="4057650" y="57150"/>
                </a:lnTo>
                <a:lnTo>
                  <a:pt x="4044950" y="63500"/>
                </a:lnTo>
                <a:lnTo>
                  <a:pt x="4025900" y="63500"/>
                </a:lnTo>
                <a:lnTo>
                  <a:pt x="4006850" y="63500"/>
                </a:lnTo>
                <a:lnTo>
                  <a:pt x="3987800" y="69850"/>
                </a:lnTo>
                <a:lnTo>
                  <a:pt x="3968750" y="69850"/>
                </a:lnTo>
                <a:lnTo>
                  <a:pt x="3949700" y="69850"/>
                </a:lnTo>
                <a:lnTo>
                  <a:pt x="3917950" y="69850"/>
                </a:lnTo>
                <a:lnTo>
                  <a:pt x="3898900" y="69850"/>
                </a:lnTo>
                <a:lnTo>
                  <a:pt x="3867150" y="69850"/>
                </a:lnTo>
                <a:lnTo>
                  <a:pt x="3841750" y="69850"/>
                </a:lnTo>
                <a:lnTo>
                  <a:pt x="3810000" y="69850"/>
                </a:lnTo>
                <a:lnTo>
                  <a:pt x="3790950" y="69850"/>
                </a:lnTo>
                <a:lnTo>
                  <a:pt x="3746500" y="69850"/>
                </a:lnTo>
                <a:lnTo>
                  <a:pt x="3714750" y="69850"/>
                </a:lnTo>
                <a:lnTo>
                  <a:pt x="3683000" y="69850"/>
                </a:lnTo>
                <a:lnTo>
                  <a:pt x="3657600" y="69850"/>
                </a:lnTo>
                <a:lnTo>
                  <a:pt x="3625850" y="63500"/>
                </a:lnTo>
                <a:lnTo>
                  <a:pt x="3594100" y="63500"/>
                </a:lnTo>
                <a:lnTo>
                  <a:pt x="3568700" y="57150"/>
                </a:lnTo>
                <a:lnTo>
                  <a:pt x="3536950" y="57150"/>
                </a:lnTo>
                <a:lnTo>
                  <a:pt x="3517900" y="50800"/>
                </a:lnTo>
                <a:lnTo>
                  <a:pt x="3473450" y="50800"/>
                </a:lnTo>
                <a:lnTo>
                  <a:pt x="3454400" y="50800"/>
                </a:lnTo>
                <a:lnTo>
                  <a:pt x="3422650" y="44450"/>
                </a:lnTo>
                <a:lnTo>
                  <a:pt x="3403600" y="44450"/>
                </a:lnTo>
                <a:lnTo>
                  <a:pt x="3384550" y="44450"/>
                </a:lnTo>
                <a:lnTo>
                  <a:pt x="3352800" y="44450"/>
                </a:lnTo>
                <a:lnTo>
                  <a:pt x="3321050" y="44450"/>
                </a:lnTo>
                <a:lnTo>
                  <a:pt x="3276600" y="44450"/>
                </a:lnTo>
                <a:lnTo>
                  <a:pt x="3244850" y="50800"/>
                </a:lnTo>
                <a:lnTo>
                  <a:pt x="3225800" y="50800"/>
                </a:lnTo>
                <a:lnTo>
                  <a:pt x="3194050" y="50800"/>
                </a:lnTo>
                <a:lnTo>
                  <a:pt x="3175000" y="57150"/>
                </a:lnTo>
                <a:lnTo>
                  <a:pt x="3143250" y="57150"/>
                </a:lnTo>
                <a:lnTo>
                  <a:pt x="3124200" y="63500"/>
                </a:lnTo>
                <a:lnTo>
                  <a:pt x="3092450" y="63500"/>
                </a:lnTo>
                <a:lnTo>
                  <a:pt x="3073400" y="69850"/>
                </a:lnTo>
                <a:lnTo>
                  <a:pt x="3041650" y="69850"/>
                </a:lnTo>
                <a:lnTo>
                  <a:pt x="3009900" y="76200"/>
                </a:lnTo>
                <a:lnTo>
                  <a:pt x="2978150" y="82550"/>
                </a:lnTo>
                <a:lnTo>
                  <a:pt x="2946400" y="88900"/>
                </a:lnTo>
                <a:lnTo>
                  <a:pt x="2927350" y="88900"/>
                </a:lnTo>
                <a:lnTo>
                  <a:pt x="2914650" y="95250"/>
                </a:lnTo>
                <a:lnTo>
                  <a:pt x="2895600" y="95250"/>
                </a:lnTo>
                <a:lnTo>
                  <a:pt x="2863850" y="101600"/>
                </a:lnTo>
                <a:lnTo>
                  <a:pt x="2832100" y="107950"/>
                </a:lnTo>
                <a:lnTo>
                  <a:pt x="2813050" y="107950"/>
                </a:lnTo>
                <a:lnTo>
                  <a:pt x="2794000" y="114300"/>
                </a:lnTo>
                <a:lnTo>
                  <a:pt x="2762250" y="120650"/>
                </a:lnTo>
                <a:lnTo>
                  <a:pt x="2743200" y="120650"/>
                </a:lnTo>
                <a:lnTo>
                  <a:pt x="2711450" y="127000"/>
                </a:lnTo>
                <a:lnTo>
                  <a:pt x="2692400" y="127000"/>
                </a:lnTo>
                <a:lnTo>
                  <a:pt x="2673350" y="127000"/>
                </a:lnTo>
                <a:lnTo>
                  <a:pt x="2654300" y="133350"/>
                </a:lnTo>
                <a:lnTo>
                  <a:pt x="2635250" y="133350"/>
                </a:lnTo>
                <a:lnTo>
                  <a:pt x="2622550" y="139700"/>
                </a:lnTo>
                <a:lnTo>
                  <a:pt x="2603500" y="139700"/>
                </a:lnTo>
                <a:lnTo>
                  <a:pt x="2584450" y="146050"/>
                </a:lnTo>
                <a:lnTo>
                  <a:pt x="2552700" y="152400"/>
                </a:lnTo>
                <a:lnTo>
                  <a:pt x="2533650" y="152400"/>
                </a:lnTo>
                <a:lnTo>
                  <a:pt x="2501900" y="158750"/>
                </a:lnTo>
                <a:lnTo>
                  <a:pt x="2470150" y="158750"/>
                </a:lnTo>
                <a:lnTo>
                  <a:pt x="2457450" y="165100"/>
                </a:lnTo>
                <a:lnTo>
                  <a:pt x="2425700" y="165100"/>
                </a:lnTo>
                <a:lnTo>
                  <a:pt x="2393950" y="171450"/>
                </a:lnTo>
                <a:lnTo>
                  <a:pt x="2362200" y="177800"/>
                </a:lnTo>
                <a:lnTo>
                  <a:pt x="2336800" y="177800"/>
                </a:lnTo>
                <a:lnTo>
                  <a:pt x="2305050" y="184150"/>
                </a:lnTo>
                <a:lnTo>
                  <a:pt x="2273300" y="190500"/>
                </a:lnTo>
                <a:lnTo>
                  <a:pt x="2247900" y="190500"/>
                </a:lnTo>
                <a:lnTo>
                  <a:pt x="2222500" y="196850"/>
                </a:lnTo>
                <a:lnTo>
                  <a:pt x="2190750" y="203200"/>
                </a:lnTo>
                <a:lnTo>
                  <a:pt x="2159000" y="209550"/>
                </a:lnTo>
                <a:lnTo>
                  <a:pt x="2133600" y="209550"/>
                </a:lnTo>
                <a:lnTo>
                  <a:pt x="2101850" y="209550"/>
                </a:lnTo>
                <a:lnTo>
                  <a:pt x="2076450" y="215900"/>
                </a:lnTo>
                <a:lnTo>
                  <a:pt x="2051050" y="215900"/>
                </a:lnTo>
                <a:lnTo>
                  <a:pt x="2025650" y="215900"/>
                </a:lnTo>
                <a:lnTo>
                  <a:pt x="1993900" y="215900"/>
                </a:lnTo>
                <a:lnTo>
                  <a:pt x="1968500" y="222250"/>
                </a:lnTo>
                <a:lnTo>
                  <a:pt x="1936750" y="222250"/>
                </a:lnTo>
                <a:lnTo>
                  <a:pt x="1911350" y="222250"/>
                </a:lnTo>
                <a:lnTo>
                  <a:pt x="1885950" y="222250"/>
                </a:lnTo>
                <a:lnTo>
                  <a:pt x="1854200" y="222250"/>
                </a:lnTo>
                <a:lnTo>
                  <a:pt x="1828800" y="222250"/>
                </a:lnTo>
                <a:lnTo>
                  <a:pt x="1803400" y="215900"/>
                </a:lnTo>
                <a:lnTo>
                  <a:pt x="1778000" y="215900"/>
                </a:lnTo>
                <a:lnTo>
                  <a:pt x="1752600" y="209550"/>
                </a:lnTo>
                <a:lnTo>
                  <a:pt x="1727200" y="209550"/>
                </a:lnTo>
                <a:lnTo>
                  <a:pt x="1701800" y="209550"/>
                </a:lnTo>
                <a:lnTo>
                  <a:pt x="1676400" y="203200"/>
                </a:lnTo>
                <a:lnTo>
                  <a:pt x="1651000" y="203200"/>
                </a:lnTo>
                <a:lnTo>
                  <a:pt x="1625600" y="196850"/>
                </a:lnTo>
                <a:lnTo>
                  <a:pt x="1600200" y="196850"/>
                </a:lnTo>
                <a:lnTo>
                  <a:pt x="1581150" y="196850"/>
                </a:lnTo>
                <a:lnTo>
                  <a:pt x="1555750" y="190500"/>
                </a:lnTo>
                <a:lnTo>
                  <a:pt x="1530350" y="184150"/>
                </a:lnTo>
                <a:lnTo>
                  <a:pt x="1504950" y="184150"/>
                </a:lnTo>
                <a:lnTo>
                  <a:pt x="1485900" y="184150"/>
                </a:lnTo>
                <a:lnTo>
                  <a:pt x="1466850" y="184150"/>
                </a:lnTo>
                <a:lnTo>
                  <a:pt x="1441450" y="184150"/>
                </a:lnTo>
                <a:lnTo>
                  <a:pt x="1416050" y="184150"/>
                </a:lnTo>
                <a:lnTo>
                  <a:pt x="1397000" y="177800"/>
                </a:lnTo>
                <a:lnTo>
                  <a:pt x="1371600" y="177800"/>
                </a:lnTo>
                <a:lnTo>
                  <a:pt x="1346200" y="177800"/>
                </a:lnTo>
                <a:lnTo>
                  <a:pt x="1327150" y="177800"/>
                </a:lnTo>
                <a:lnTo>
                  <a:pt x="1301750" y="177800"/>
                </a:lnTo>
                <a:lnTo>
                  <a:pt x="1270000" y="177800"/>
                </a:lnTo>
                <a:lnTo>
                  <a:pt x="1244600" y="171450"/>
                </a:lnTo>
                <a:lnTo>
                  <a:pt x="1212850" y="171450"/>
                </a:lnTo>
                <a:lnTo>
                  <a:pt x="1187450" y="171450"/>
                </a:lnTo>
                <a:lnTo>
                  <a:pt x="1155700" y="171450"/>
                </a:lnTo>
                <a:lnTo>
                  <a:pt x="1130300" y="165100"/>
                </a:lnTo>
                <a:lnTo>
                  <a:pt x="1104900" y="165100"/>
                </a:lnTo>
                <a:lnTo>
                  <a:pt x="1079500" y="165100"/>
                </a:lnTo>
                <a:lnTo>
                  <a:pt x="1054100" y="158750"/>
                </a:lnTo>
                <a:lnTo>
                  <a:pt x="1028700" y="158750"/>
                </a:lnTo>
                <a:lnTo>
                  <a:pt x="996950" y="158750"/>
                </a:lnTo>
                <a:lnTo>
                  <a:pt x="965200" y="152400"/>
                </a:lnTo>
                <a:lnTo>
                  <a:pt x="939800" y="152400"/>
                </a:lnTo>
                <a:lnTo>
                  <a:pt x="914400" y="152400"/>
                </a:lnTo>
                <a:lnTo>
                  <a:pt x="895350" y="152400"/>
                </a:lnTo>
                <a:lnTo>
                  <a:pt x="863600" y="158750"/>
                </a:lnTo>
                <a:lnTo>
                  <a:pt x="838200" y="158750"/>
                </a:lnTo>
                <a:lnTo>
                  <a:pt x="819150" y="16510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47" name="SMARTINK"/>
          <p:cNvSpPr/>
          <p:nvPr/>
        </p:nvSpPr>
        <p:spPr bwMode="auto">
          <a:xfrm>
            <a:off x="844550" y="4845050"/>
            <a:ext cx="127001" cy="190501"/>
          </a:xfrm>
          <a:custGeom>
            <a:avLst/>
            <a:gdLst/>
            <a:ahLst/>
            <a:cxnLst/>
            <a:rect l="0" t="0" r="0" b="0"/>
            <a:pathLst>
              <a:path w="127001" h="190501">
                <a:moveTo>
                  <a:pt x="107950" y="25400"/>
                </a:moveTo>
                <a:lnTo>
                  <a:pt x="101600" y="12700"/>
                </a:lnTo>
                <a:lnTo>
                  <a:pt x="88900" y="0"/>
                </a:lnTo>
                <a:lnTo>
                  <a:pt x="69850" y="0"/>
                </a:lnTo>
                <a:lnTo>
                  <a:pt x="50800" y="19050"/>
                </a:lnTo>
                <a:lnTo>
                  <a:pt x="31750" y="50800"/>
                </a:lnTo>
                <a:lnTo>
                  <a:pt x="19050" y="69850"/>
                </a:lnTo>
                <a:lnTo>
                  <a:pt x="12700" y="95250"/>
                </a:lnTo>
                <a:lnTo>
                  <a:pt x="6350" y="114300"/>
                </a:lnTo>
                <a:lnTo>
                  <a:pt x="0" y="146050"/>
                </a:lnTo>
                <a:lnTo>
                  <a:pt x="12700" y="171450"/>
                </a:lnTo>
                <a:lnTo>
                  <a:pt x="19050" y="184150"/>
                </a:lnTo>
                <a:lnTo>
                  <a:pt x="38100" y="190500"/>
                </a:lnTo>
                <a:lnTo>
                  <a:pt x="57150" y="190500"/>
                </a:lnTo>
                <a:lnTo>
                  <a:pt x="76200" y="184150"/>
                </a:lnTo>
                <a:lnTo>
                  <a:pt x="95250" y="171450"/>
                </a:lnTo>
                <a:lnTo>
                  <a:pt x="114300" y="146050"/>
                </a:lnTo>
                <a:lnTo>
                  <a:pt x="120650" y="127000"/>
                </a:lnTo>
                <a:lnTo>
                  <a:pt x="127000" y="101600"/>
                </a:lnTo>
                <a:lnTo>
                  <a:pt x="127000" y="76200"/>
                </a:lnTo>
                <a:lnTo>
                  <a:pt x="127000" y="50800"/>
                </a:lnTo>
                <a:lnTo>
                  <a:pt x="120650" y="25400"/>
                </a:lnTo>
                <a:lnTo>
                  <a:pt x="114300" y="12700"/>
                </a:lnTo>
                <a:lnTo>
                  <a:pt x="107950" y="317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48" name="SMARTINK"/>
          <p:cNvSpPr/>
          <p:nvPr/>
        </p:nvSpPr>
        <p:spPr bwMode="auto">
          <a:xfrm>
            <a:off x="1079500" y="4965700"/>
            <a:ext cx="1" cy="31751"/>
          </a:xfrm>
          <a:custGeom>
            <a:avLst/>
            <a:gdLst/>
            <a:ahLst/>
            <a:cxnLst/>
            <a:rect l="0" t="0" r="0" b="0"/>
            <a:pathLst>
              <a:path w="1" h="31751">
                <a:moveTo>
                  <a:pt x="0" y="31750"/>
                </a:moveTo>
                <a:lnTo>
                  <a:pt x="0" y="6350"/>
                </a:ln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49" name="SMARTINK"/>
          <p:cNvSpPr/>
          <p:nvPr/>
        </p:nvSpPr>
        <p:spPr bwMode="auto">
          <a:xfrm>
            <a:off x="1149350" y="4819650"/>
            <a:ext cx="95251" cy="158751"/>
          </a:xfrm>
          <a:custGeom>
            <a:avLst/>
            <a:gdLst/>
            <a:ahLst/>
            <a:cxnLst/>
            <a:rect l="0" t="0" r="0" b="0"/>
            <a:pathLst>
              <a:path w="95251" h="158751">
                <a:moveTo>
                  <a:pt x="88900" y="25400"/>
                </a:moveTo>
                <a:lnTo>
                  <a:pt x="82550" y="12700"/>
                </a:lnTo>
                <a:lnTo>
                  <a:pt x="76200" y="0"/>
                </a:lnTo>
                <a:lnTo>
                  <a:pt x="57150" y="0"/>
                </a:lnTo>
                <a:lnTo>
                  <a:pt x="44450" y="6350"/>
                </a:lnTo>
                <a:lnTo>
                  <a:pt x="31750" y="19050"/>
                </a:lnTo>
                <a:lnTo>
                  <a:pt x="12700" y="44450"/>
                </a:lnTo>
                <a:lnTo>
                  <a:pt x="6350" y="69850"/>
                </a:lnTo>
                <a:lnTo>
                  <a:pt x="0" y="101600"/>
                </a:lnTo>
                <a:lnTo>
                  <a:pt x="0" y="127000"/>
                </a:lnTo>
                <a:lnTo>
                  <a:pt x="6350" y="146050"/>
                </a:lnTo>
                <a:lnTo>
                  <a:pt x="25400" y="158750"/>
                </a:lnTo>
                <a:lnTo>
                  <a:pt x="50800" y="158750"/>
                </a:lnTo>
                <a:lnTo>
                  <a:pt x="76200" y="146050"/>
                </a:lnTo>
                <a:lnTo>
                  <a:pt x="88900" y="133350"/>
                </a:lnTo>
                <a:lnTo>
                  <a:pt x="95250" y="114300"/>
                </a:lnTo>
                <a:lnTo>
                  <a:pt x="95250" y="95250"/>
                </a:lnTo>
                <a:lnTo>
                  <a:pt x="88900" y="63500"/>
                </a:lnTo>
                <a:lnTo>
                  <a:pt x="69850" y="38100"/>
                </a:lnTo>
                <a:lnTo>
                  <a:pt x="57150" y="254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50" name="SMARTINK"/>
          <p:cNvSpPr/>
          <p:nvPr/>
        </p:nvSpPr>
        <p:spPr bwMode="auto">
          <a:xfrm>
            <a:off x="1346200" y="4813300"/>
            <a:ext cx="107951" cy="165101"/>
          </a:xfrm>
          <a:custGeom>
            <a:avLst/>
            <a:gdLst/>
            <a:ahLst/>
            <a:cxnLst/>
            <a:rect l="0" t="0" r="0" b="0"/>
            <a:pathLst>
              <a:path w="107951" h="165101">
                <a:moveTo>
                  <a:pt x="6350" y="25400"/>
                </a:moveTo>
                <a:lnTo>
                  <a:pt x="12700" y="6350"/>
                </a:lnTo>
                <a:lnTo>
                  <a:pt x="31750" y="0"/>
                </a:lnTo>
                <a:lnTo>
                  <a:pt x="44450" y="6350"/>
                </a:lnTo>
                <a:lnTo>
                  <a:pt x="57150" y="25400"/>
                </a:lnTo>
                <a:lnTo>
                  <a:pt x="57150" y="44450"/>
                </a:lnTo>
                <a:lnTo>
                  <a:pt x="50800" y="69850"/>
                </a:lnTo>
                <a:lnTo>
                  <a:pt x="44450" y="88900"/>
                </a:lnTo>
                <a:lnTo>
                  <a:pt x="19050" y="120650"/>
                </a:lnTo>
                <a:lnTo>
                  <a:pt x="0" y="152400"/>
                </a:lnTo>
                <a:lnTo>
                  <a:pt x="6350" y="165100"/>
                </a:lnTo>
                <a:lnTo>
                  <a:pt x="38100" y="158750"/>
                </a:lnTo>
                <a:lnTo>
                  <a:pt x="63500" y="152400"/>
                </a:lnTo>
                <a:lnTo>
                  <a:pt x="107950" y="1587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51" name="SMARTINK"/>
          <p:cNvSpPr/>
          <p:nvPr/>
        </p:nvSpPr>
        <p:spPr bwMode="auto">
          <a:xfrm>
            <a:off x="1511300" y="4800600"/>
            <a:ext cx="95251" cy="184151"/>
          </a:xfrm>
          <a:custGeom>
            <a:avLst/>
            <a:gdLst/>
            <a:ahLst/>
            <a:cxnLst/>
            <a:rect l="0" t="0" r="0" b="0"/>
            <a:pathLst>
              <a:path w="95251" h="184151">
                <a:moveTo>
                  <a:pt x="95250" y="50800"/>
                </a:moveTo>
                <a:lnTo>
                  <a:pt x="76200" y="19050"/>
                </a:lnTo>
                <a:lnTo>
                  <a:pt x="57150" y="6350"/>
                </a:lnTo>
                <a:lnTo>
                  <a:pt x="44450" y="0"/>
                </a:lnTo>
                <a:lnTo>
                  <a:pt x="31750" y="6350"/>
                </a:lnTo>
                <a:lnTo>
                  <a:pt x="19050" y="12700"/>
                </a:lnTo>
                <a:lnTo>
                  <a:pt x="6350" y="19050"/>
                </a:lnTo>
                <a:lnTo>
                  <a:pt x="0" y="31750"/>
                </a:lnTo>
                <a:lnTo>
                  <a:pt x="6350" y="50800"/>
                </a:lnTo>
                <a:lnTo>
                  <a:pt x="25400" y="63500"/>
                </a:lnTo>
                <a:lnTo>
                  <a:pt x="44450" y="57150"/>
                </a:lnTo>
                <a:lnTo>
                  <a:pt x="63500" y="44450"/>
                </a:lnTo>
                <a:lnTo>
                  <a:pt x="69850" y="31750"/>
                </a:lnTo>
                <a:lnTo>
                  <a:pt x="76200" y="19050"/>
                </a:lnTo>
                <a:lnTo>
                  <a:pt x="76200" y="50800"/>
                </a:lnTo>
                <a:lnTo>
                  <a:pt x="82550" y="76200"/>
                </a:lnTo>
                <a:lnTo>
                  <a:pt x="82550" y="95250"/>
                </a:lnTo>
                <a:lnTo>
                  <a:pt x="82550" y="127000"/>
                </a:lnTo>
                <a:lnTo>
                  <a:pt x="82550" y="152400"/>
                </a:lnTo>
                <a:lnTo>
                  <a:pt x="88900" y="165100"/>
                </a:lnTo>
                <a:lnTo>
                  <a:pt x="95250" y="184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52" name="SMARTINK"/>
          <p:cNvSpPr/>
          <p:nvPr/>
        </p:nvSpPr>
        <p:spPr bwMode="auto">
          <a:xfrm>
            <a:off x="1682750" y="4800600"/>
            <a:ext cx="120651" cy="196851"/>
          </a:xfrm>
          <a:custGeom>
            <a:avLst/>
            <a:gdLst/>
            <a:ahLst/>
            <a:cxnLst/>
            <a:rect l="0" t="0" r="0" b="0"/>
            <a:pathLst>
              <a:path w="120651" h="196851">
                <a:moveTo>
                  <a:pt x="25400" y="0"/>
                </a:moveTo>
                <a:lnTo>
                  <a:pt x="12700" y="25400"/>
                </a:lnTo>
                <a:lnTo>
                  <a:pt x="0" y="50800"/>
                </a:lnTo>
                <a:lnTo>
                  <a:pt x="0" y="76200"/>
                </a:lnTo>
                <a:lnTo>
                  <a:pt x="0" y="95250"/>
                </a:lnTo>
                <a:lnTo>
                  <a:pt x="12700" y="107950"/>
                </a:lnTo>
                <a:lnTo>
                  <a:pt x="25400" y="114300"/>
                </a:lnTo>
                <a:lnTo>
                  <a:pt x="50800" y="101600"/>
                </a:lnTo>
                <a:lnTo>
                  <a:pt x="82550" y="88900"/>
                </a:lnTo>
                <a:lnTo>
                  <a:pt x="101600" y="76200"/>
                </a:lnTo>
                <a:lnTo>
                  <a:pt x="114300" y="63500"/>
                </a:lnTo>
                <a:lnTo>
                  <a:pt x="120650" y="50800"/>
                </a:lnTo>
                <a:lnTo>
                  <a:pt x="114300" y="63500"/>
                </a:lnTo>
                <a:lnTo>
                  <a:pt x="114300" y="95250"/>
                </a:lnTo>
                <a:lnTo>
                  <a:pt x="107950" y="127000"/>
                </a:lnTo>
                <a:lnTo>
                  <a:pt x="101600" y="152400"/>
                </a:lnTo>
                <a:lnTo>
                  <a:pt x="95250" y="171450"/>
                </a:lnTo>
                <a:lnTo>
                  <a:pt x="95250" y="1968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53" name="SMARTINK"/>
          <p:cNvSpPr/>
          <p:nvPr/>
        </p:nvSpPr>
        <p:spPr bwMode="auto">
          <a:xfrm>
            <a:off x="2000250" y="4845050"/>
            <a:ext cx="196851" cy="95251"/>
          </a:xfrm>
          <a:custGeom>
            <a:avLst/>
            <a:gdLst/>
            <a:ahLst/>
            <a:cxnLst/>
            <a:rect l="0" t="0" r="0" b="0"/>
            <a:pathLst>
              <a:path w="196851" h="95251">
                <a:moveTo>
                  <a:pt x="12700" y="0"/>
                </a:moveTo>
                <a:lnTo>
                  <a:pt x="12700" y="25400"/>
                </a:lnTo>
                <a:lnTo>
                  <a:pt x="6350" y="50800"/>
                </a:lnTo>
                <a:lnTo>
                  <a:pt x="0" y="76200"/>
                </a:lnTo>
                <a:lnTo>
                  <a:pt x="0" y="95250"/>
                </a:lnTo>
                <a:lnTo>
                  <a:pt x="6350" y="63500"/>
                </a:lnTo>
                <a:lnTo>
                  <a:pt x="12700" y="50800"/>
                </a:lnTo>
                <a:lnTo>
                  <a:pt x="31750" y="38100"/>
                </a:lnTo>
                <a:lnTo>
                  <a:pt x="44450" y="44450"/>
                </a:lnTo>
                <a:lnTo>
                  <a:pt x="63500" y="76200"/>
                </a:lnTo>
                <a:lnTo>
                  <a:pt x="82550" y="76200"/>
                </a:lnTo>
                <a:lnTo>
                  <a:pt x="101600" y="50800"/>
                </a:lnTo>
                <a:lnTo>
                  <a:pt x="120650" y="57150"/>
                </a:lnTo>
                <a:lnTo>
                  <a:pt x="133350" y="76200"/>
                </a:lnTo>
                <a:lnTo>
                  <a:pt x="146050" y="82550"/>
                </a:lnTo>
                <a:lnTo>
                  <a:pt x="184150" y="69850"/>
                </a:lnTo>
                <a:lnTo>
                  <a:pt x="196850" y="698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54" name="SMARTINK"/>
          <p:cNvSpPr/>
          <p:nvPr/>
        </p:nvSpPr>
        <p:spPr bwMode="auto">
          <a:xfrm>
            <a:off x="2203450" y="4864100"/>
            <a:ext cx="57151" cy="76201"/>
          </a:xfrm>
          <a:custGeom>
            <a:avLst/>
            <a:gdLst/>
            <a:ahLst/>
            <a:cxnLst/>
            <a:rect l="0" t="0" r="0" b="0"/>
            <a:pathLst>
              <a:path w="57151" h="76201">
                <a:moveTo>
                  <a:pt x="57150" y="25400"/>
                </a:moveTo>
                <a:lnTo>
                  <a:pt x="44450" y="19050"/>
                </a:lnTo>
                <a:lnTo>
                  <a:pt x="19050" y="25400"/>
                </a:lnTo>
                <a:lnTo>
                  <a:pt x="0" y="44450"/>
                </a:lnTo>
                <a:lnTo>
                  <a:pt x="6350" y="63500"/>
                </a:lnTo>
                <a:lnTo>
                  <a:pt x="25400" y="76200"/>
                </a:lnTo>
                <a:lnTo>
                  <a:pt x="44450" y="76200"/>
                </a:lnTo>
                <a:lnTo>
                  <a:pt x="50800" y="63500"/>
                </a:lnTo>
                <a:lnTo>
                  <a:pt x="50800" y="44450"/>
                </a:lnTo>
                <a:lnTo>
                  <a:pt x="50800" y="19050"/>
                </a:lnTo>
                <a:lnTo>
                  <a:pt x="571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55" name="SMARTINK"/>
          <p:cNvSpPr/>
          <p:nvPr/>
        </p:nvSpPr>
        <p:spPr bwMode="auto">
          <a:xfrm>
            <a:off x="2324100" y="4724400"/>
            <a:ext cx="44451" cy="209551"/>
          </a:xfrm>
          <a:custGeom>
            <a:avLst/>
            <a:gdLst/>
            <a:ahLst/>
            <a:cxnLst/>
            <a:rect l="0" t="0" r="0" b="0"/>
            <a:pathLst>
              <a:path w="44451" h="209551">
                <a:moveTo>
                  <a:pt x="19050" y="0"/>
                </a:moveTo>
                <a:lnTo>
                  <a:pt x="6350" y="12700"/>
                </a:lnTo>
                <a:lnTo>
                  <a:pt x="0" y="38100"/>
                </a:lnTo>
                <a:lnTo>
                  <a:pt x="0" y="63500"/>
                </a:lnTo>
                <a:lnTo>
                  <a:pt x="0" y="88900"/>
                </a:lnTo>
                <a:lnTo>
                  <a:pt x="0" y="114300"/>
                </a:lnTo>
                <a:lnTo>
                  <a:pt x="0" y="139700"/>
                </a:lnTo>
                <a:lnTo>
                  <a:pt x="6350" y="165100"/>
                </a:lnTo>
                <a:lnTo>
                  <a:pt x="12700" y="190500"/>
                </a:lnTo>
                <a:lnTo>
                  <a:pt x="44450" y="2095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56" name="SMARTINK"/>
          <p:cNvSpPr/>
          <p:nvPr/>
        </p:nvSpPr>
        <p:spPr bwMode="auto">
          <a:xfrm>
            <a:off x="2393950" y="4851400"/>
            <a:ext cx="88901" cy="82551"/>
          </a:xfrm>
          <a:custGeom>
            <a:avLst/>
            <a:gdLst/>
            <a:ahLst/>
            <a:cxnLst/>
            <a:rect l="0" t="0" r="0" b="0"/>
            <a:pathLst>
              <a:path w="88901" h="82551">
                <a:moveTo>
                  <a:pt x="6350" y="50800"/>
                </a:moveTo>
                <a:lnTo>
                  <a:pt x="44450" y="38100"/>
                </a:lnTo>
                <a:lnTo>
                  <a:pt x="63500" y="19050"/>
                </a:lnTo>
                <a:lnTo>
                  <a:pt x="57150" y="6350"/>
                </a:lnTo>
                <a:lnTo>
                  <a:pt x="44450" y="0"/>
                </a:lnTo>
                <a:lnTo>
                  <a:pt x="31750" y="6350"/>
                </a:lnTo>
                <a:lnTo>
                  <a:pt x="19050" y="12700"/>
                </a:lnTo>
                <a:lnTo>
                  <a:pt x="6350" y="25400"/>
                </a:lnTo>
                <a:lnTo>
                  <a:pt x="0" y="38100"/>
                </a:lnTo>
                <a:lnTo>
                  <a:pt x="0" y="63500"/>
                </a:lnTo>
                <a:lnTo>
                  <a:pt x="6350" y="76200"/>
                </a:lnTo>
                <a:lnTo>
                  <a:pt x="31750" y="82550"/>
                </a:lnTo>
                <a:lnTo>
                  <a:pt x="63500" y="76200"/>
                </a:lnTo>
                <a:lnTo>
                  <a:pt x="88900" y="698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57" name="SMARTINK"/>
          <p:cNvSpPr/>
          <p:nvPr/>
        </p:nvSpPr>
        <p:spPr bwMode="auto">
          <a:xfrm>
            <a:off x="2514600" y="4832350"/>
            <a:ext cx="50801" cy="107951"/>
          </a:xfrm>
          <a:custGeom>
            <a:avLst/>
            <a:gdLst/>
            <a:ahLst/>
            <a:cxnLst/>
            <a:rect l="0" t="0" r="0" b="0"/>
            <a:pathLst>
              <a:path w="50801" h="107951">
                <a:moveTo>
                  <a:pt x="50800" y="6350"/>
                </a:moveTo>
                <a:lnTo>
                  <a:pt x="38100" y="0"/>
                </a:lnTo>
                <a:lnTo>
                  <a:pt x="12700" y="0"/>
                </a:lnTo>
                <a:lnTo>
                  <a:pt x="0" y="12700"/>
                </a:lnTo>
                <a:lnTo>
                  <a:pt x="0" y="31750"/>
                </a:lnTo>
                <a:lnTo>
                  <a:pt x="12700" y="50800"/>
                </a:lnTo>
                <a:lnTo>
                  <a:pt x="38100" y="82550"/>
                </a:lnTo>
                <a:lnTo>
                  <a:pt x="38100" y="1079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58" name="SMARTINK"/>
          <p:cNvSpPr/>
          <p:nvPr/>
        </p:nvSpPr>
        <p:spPr bwMode="auto">
          <a:xfrm>
            <a:off x="2863850" y="4660900"/>
            <a:ext cx="139701" cy="260351"/>
          </a:xfrm>
          <a:custGeom>
            <a:avLst/>
            <a:gdLst/>
            <a:ahLst/>
            <a:cxnLst/>
            <a:rect l="0" t="0" r="0" b="0"/>
            <a:pathLst>
              <a:path w="139701" h="260351">
                <a:moveTo>
                  <a:pt x="19050" y="0"/>
                </a:moveTo>
                <a:lnTo>
                  <a:pt x="44450" y="0"/>
                </a:lnTo>
                <a:lnTo>
                  <a:pt x="69850" y="0"/>
                </a:lnTo>
                <a:lnTo>
                  <a:pt x="101600" y="6350"/>
                </a:lnTo>
                <a:lnTo>
                  <a:pt x="114300" y="19050"/>
                </a:lnTo>
                <a:lnTo>
                  <a:pt x="114300" y="44450"/>
                </a:lnTo>
                <a:lnTo>
                  <a:pt x="107950" y="69850"/>
                </a:lnTo>
                <a:lnTo>
                  <a:pt x="95250" y="101600"/>
                </a:lnTo>
                <a:lnTo>
                  <a:pt x="76200" y="127000"/>
                </a:lnTo>
                <a:lnTo>
                  <a:pt x="50800" y="158750"/>
                </a:lnTo>
                <a:lnTo>
                  <a:pt x="31750" y="184150"/>
                </a:lnTo>
                <a:lnTo>
                  <a:pt x="6350" y="215900"/>
                </a:lnTo>
                <a:lnTo>
                  <a:pt x="0" y="234950"/>
                </a:lnTo>
                <a:lnTo>
                  <a:pt x="0" y="254000"/>
                </a:lnTo>
                <a:lnTo>
                  <a:pt x="19050" y="260350"/>
                </a:lnTo>
                <a:lnTo>
                  <a:pt x="50800" y="260350"/>
                </a:lnTo>
                <a:lnTo>
                  <a:pt x="82550" y="254000"/>
                </a:lnTo>
                <a:lnTo>
                  <a:pt x="107950" y="254000"/>
                </a:lnTo>
                <a:lnTo>
                  <a:pt x="139700" y="2476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59" name="SMARTINK"/>
          <p:cNvSpPr/>
          <p:nvPr/>
        </p:nvSpPr>
        <p:spPr bwMode="auto">
          <a:xfrm>
            <a:off x="3022600" y="4806950"/>
            <a:ext cx="139701" cy="88901"/>
          </a:xfrm>
          <a:custGeom>
            <a:avLst/>
            <a:gdLst/>
            <a:ahLst/>
            <a:cxnLst/>
            <a:rect l="0" t="0" r="0" b="0"/>
            <a:pathLst>
              <a:path w="139701" h="88901">
                <a:moveTo>
                  <a:pt x="6350" y="0"/>
                </a:moveTo>
                <a:lnTo>
                  <a:pt x="6350" y="19050"/>
                </a:lnTo>
                <a:lnTo>
                  <a:pt x="6350" y="50800"/>
                </a:lnTo>
                <a:lnTo>
                  <a:pt x="0" y="82550"/>
                </a:lnTo>
                <a:lnTo>
                  <a:pt x="19050" y="69850"/>
                </a:lnTo>
                <a:lnTo>
                  <a:pt x="38100" y="44450"/>
                </a:lnTo>
                <a:lnTo>
                  <a:pt x="50800" y="38100"/>
                </a:lnTo>
                <a:lnTo>
                  <a:pt x="76200" y="44450"/>
                </a:lnTo>
                <a:lnTo>
                  <a:pt x="101600" y="69850"/>
                </a:lnTo>
                <a:lnTo>
                  <a:pt x="120650" y="82550"/>
                </a:lnTo>
                <a:lnTo>
                  <a:pt x="139700" y="88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60" name="SMARTINK"/>
          <p:cNvSpPr/>
          <p:nvPr/>
        </p:nvSpPr>
        <p:spPr bwMode="auto">
          <a:xfrm>
            <a:off x="3213100" y="4679950"/>
            <a:ext cx="165101" cy="209551"/>
          </a:xfrm>
          <a:custGeom>
            <a:avLst/>
            <a:gdLst/>
            <a:ahLst/>
            <a:cxnLst/>
            <a:rect l="0" t="0" r="0" b="0"/>
            <a:pathLst>
              <a:path w="165101" h="209551">
                <a:moveTo>
                  <a:pt x="63500" y="25400"/>
                </a:moveTo>
                <a:lnTo>
                  <a:pt x="69850" y="44450"/>
                </a:lnTo>
                <a:lnTo>
                  <a:pt x="57150" y="19050"/>
                </a:lnTo>
                <a:lnTo>
                  <a:pt x="50800" y="6350"/>
                </a:lnTo>
                <a:lnTo>
                  <a:pt x="38100" y="0"/>
                </a:lnTo>
                <a:lnTo>
                  <a:pt x="25400" y="19050"/>
                </a:lnTo>
                <a:lnTo>
                  <a:pt x="12700" y="44450"/>
                </a:lnTo>
                <a:lnTo>
                  <a:pt x="6350" y="76200"/>
                </a:lnTo>
                <a:lnTo>
                  <a:pt x="0" y="107950"/>
                </a:lnTo>
                <a:lnTo>
                  <a:pt x="6350" y="133350"/>
                </a:lnTo>
                <a:lnTo>
                  <a:pt x="12700" y="152400"/>
                </a:lnTo>
                <a:lnTo>
                  <a:pt x="19050" y="171450"/>
                </a:lnTo>
                <a:lnTo>
                  <a:pt x="31750" y="190500"/>
                </a:lnTo>
                <a:lnTo>
                  <a:pt x="57150" y="196850"/>
                </a:lnTo>
                <a:lnTo>
                  <a:pt x="88900" y="190500"/>
                </a:lnTo>
                <a:lnTo>
                  <a:pt x="107950" y="177800"/>
                </a:lnTo>
                <a:lnTo>
                  <a:pt x="127000" y="152400"/>
                </a:lnTo>
                <a:lnTo>
                  <a:pt x="139700" y="127000"/>
                </a:lnTo>
                <a:lnTo>
                  <a:pt x="158750" y="95250"/>
                </a:lnTo>
                <a:lnTo>
                  <a:pt x="158750" y="76200"/>
                </a:lnTo>
                <a:lnTo>
                  <a:pt x="165100" y="50800"/>
                </a:lnTo>
                <a:lnTo>
                  <a:pt x="165100" y="25400"/>
                </a:lnTo>
                <a:lnTo>
                  <a:pt x="152400" y="6350"/>
                </a:lnTo>
                <a:lnTo>
                  <a:pt x="133350" y="12700"/>
                </a:lnTo>
                <a:lnTo>
                  <a:pt x="120650" y="31750"/>
                </a:lnTo>
                <a:lnTo>
                  <a:pt x="114300" y="57150"/>
                </a:lnTo>
                <a:lnTo>
                  <a:pt x="114300" y="82550"/>
                </a:lnTo>
                <a:lnTo>
                  <a:pt x="120650" y="114300"/>
                </a:lnTo>
                <a:lnTo>
                  <a:pt x="120650" y="139700"/>
                </a:lnTo>
                <a:lnTo>
                  <a:pt x="133350" y="171450"/>
                </a:lnTo>
                <a:lnTo>
                  <a:pt x="139700" y="184150"/>
                </a:lnTo>
                <a:lnTo>
                  <a:pt x="165100" y="2095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61" name="SMARTINK"/>
          <p:cNvSpPr/>
          <p:nvPr/>
        </p:nvSpPr>
        <p:spPr bwMode="auto">
          <a:xfrm>
            <a:off x="3397250" y="4876800"/>
            <a:ext cx="127001" cy="101601"/>
          </a:xfrm>
          <a:custGeom>
            <a:avLst/>
            <a:gdLst/>
            <a:ahLst/>
            <a:cxnLst/>
            <a:rect l="0" t="0" r="0" b="0"/>
            <a:pathLst>
              <a:path w="127001" h="101601">
                <a:moveTo>
                  <a:pt x="31750" y="0"/>
                </a:moveTo>
                <a:lnTo>
                  <a:pt x="57150" y="6350"/>
                </a:lnTo>
                <a:lnTo>
                  <a:pt x="57150" y="25400"/>
                </a:lnTo>
                <a:lnTo>
                  <a:pt x="44450" y="38100"/>
                </a:lnTo>
                <a:lnTo>
                  <a:pt x="19050" y="63500"/>
                </a:lnTo>
                <a:lnTo>
                  <a:pt x="6350" y="82550"/>
                </a:lnTo>
                <a:lnTo>
                  <a:pt x="0" y="101600"/>
                </a:lnTo>
                <a:lnTo>
                  <a:pt x="38100" y="101600"/>
                </a:lnTo>
                <a:lnTo>
                  <a:pt x="63500" y="101600"/>
                </a:lnTo>
                <a:lnTo>
                  <a:pt x="88900" y="95250"/>
                </a:lnTo>
                <a:lnTo>
                  <a:pt x="120650" y="95250"/>
                </a:lnTo>
                <a:lnTo>
                  <a:pt x="127000" y="952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62" name="SMARTINK"/>
          <p:cNvSpPr/>
          <p:nvPr/>
        </p:nvSpPr>
        <p:spPr bwMode="auto">
          <a:xfrm>
            <a:off x="3784600" y="4711700"/>
            <a:ext cx="127001" cy="133351"/>
          </a:xfrm>
          <a:custGeom>
            <a:avLst/>
            <a:gdLst/>
            <a:ahLst/>
            <a:cxnLst/>
            <a:rect l="0" t="0" r="0" b="0"/>
            <a:pathLst>
              <a:path w="127001" h="133351">
                <a:moveTo>
                  <a:pt x="25400" y="0"/>
                </a:moveTo>
                <a:lnTo>
                  <a:pt x="19050" y="12700"/>
                </a:lnTo>
                <a:lnTo>
                  <a:pt x="12700" y="44450"/>
                </a:lnTo>
                <a:lnTo>
                  <a:pt x="6350" y="69850"/>
                </a:lnTo>
                <a:lnTo>
                  <a:pt x="6350" y="95250"/>
                </a:lnTo>
                <a:lnTo>
                  <a:pt x="0" y="127000"/>
                </a:lnTo>
                <a:lnTo>
                  <a:pt x="25400" y="133350"/>
                </a:lnTo>
                <a:lnTo>
                  <a:pt x="50800" y="133350"/>
                </a:lnTo>
                <a:lnTo>
                  <a:pt x="82550" y="133350"/>
                </a:lnTo>
                <a:lnTo>
                  <a:pt x="101600" y="127000"/>
                </a:lnTo>
                <a:lnTo>
                  <a:pt x="114300" y="120650"/>
                </a:lnTo>
                <a:lnTo>
                  <a:pt x="120650" y="101600"/>
                </a:lnTo>
                <a:lnTo>
                  <a:pt x="120650" y="82550"/>
                </a:lnTo>
                <a:lnTo>
                  <a:pt x="120650" y="50800"/>
                </a:lnTo>
                <a:lnTo>
                  <a:pt x="127000" y="254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63" name="SMARTINK"/>
          <p:cNvSpPr/>
          <p:nvPr/>
        </p:nvSpPr>
        <p:spPr bwMode="auto">
          <a:xfrm>
            <a:off x="3962400" y="4768850"/>
            <a:ext cx="6351" cy="95251"/>
          </a:xfrm>
          <a:custGeom>
            <a:avLst/>
            <a:gdLst/>
            <a:ahLst/>
            <a:cxnLst/>
            <a:rect l="0" t="0" r="0" b="0"/>
            <a:pathLst>
              <a:path w="6351" h="95251">
                <a:moveTo>
                  <a:pt x="6350" y="0"/>
                </a:moveTo>
                <a:lnTo>
                  <a:pt x="0" y="19050"/>
                </a:lnTo>
                <a:lnTo>
                  <a:pt x="0" y="50800"/>
                </a:lnTo>
                <a:lnTo>
                  <a:pt x="0" y="82550"/>
                </a:lnTo>
                <a:lnTo>
                  <a:pt x="6350" y="952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64" name="SMARTINK"/>
          <p:cNvSpPr/>
          <p:nvPr/>
        </p:nvSpPr>
        <p:spPr bwMode="auto">
          <a:xfrm>
            <a:off x="3962400" y="4641850"/>
            <a:ext cx="1" cy="6351"/>
          </a:xfrm>
          <a:custGeom>
            <a:avLst/>
            <a:gdLst/>
            <a:ahLst/>
            <a:cxnLst/>
            <a:rect l="0" t="0" r="0" b="0"/>
            <a:pathLst>
              <a:path w="1" h="6351">
                <a:moveTo>
                  <a:pt x="0" y="0"/>
                </a:moveTo>
                <a:lnTo>
                  <a:pt x="0" y="6350"/>
                </a:lnTo>
              </a:path>
            </a:pathLst>
          </a:cu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65" name="SMARTINK"/>
          <p:cNvSpPr/>
          <p:nvPr/>
        </p:nvSpPr>
        <p:spPr bwMode="auto">
          <a:xfrm>
            <a:off x="4064000" y="4610100"/>
            <a:ext cx="69851" cy="260351"/>
          </a:xfrm>
          <a:custGeom>
            <a:avLst/>
            <a:gdLst/>
            <a:ahLst/>
            <a:cxnLst/>
            <a:rect l="0" t="0" r="0" b="0"/>
            <a:pathLst>
              <a:path w="69851" h="260351">
                <a:moveTo>
                  <a:pt x="6350" y="0"/>
                </a:moveTo>
                <a:lnTo>
                  <a:pt x="0" y="19050"/>
                </a:lnTo>
                <a:lnTo>
                  <a:pt x="0" y="44450"/>
                </a:lnTo>
                <a:lnTo>
                  <a:pt x="0" y="69850"/>
                </a:lnTo>
                <a:lnTo>
                  <a:pt x="0" y="88900"/>
                </a:lnTo>
                <a:lnTo>
                  <a:pt x="0" y="107950"/>
                </a:lnTo>
                <a:lnTo>
                  <a:pt x="0" y="127000"/>
                </a:lnTo>
                <a:lnTo>
                  <a:pt x="0" y="158750"/>
                </a:lnTo>
                <a:lnTo>
                  <a:pt x="0" y="190500"/>
                </a:lnTo>
                <a:lnTo>
                  <a:pt x="0" y="215900"/>
                </a:lnTo>
                <a:lnTo>
                  <a:pt x="0" y="241300"/>
                </a:lnTo>
                <a:lnTo>
                  <a:pt x="6350" y="254000"/>
                </a:lnTo>
                <a:lnTo>
                  <a:pt x="25400" y="260350"/>
                </a:lnTo>
                <a:lnTo>
                  <a:pt x="44450" y="254000"/>
                </a:lnTo>
                <a:lnTo>
                  <a:pt x="69850" y="2476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66" name="SMARTINK"/>
          <p:cNvSpPr/>
          <p:nvPr/>
        </p:nvSpPr>
        <p:spPr bwMode="auto">
          <a:xfrm>
            <a:off x="4171950" y="4660900"/>
            <a:ext cx="25401" cy="215901"/>
          </a:xfrm>
          <a:custGeom>
            <a:avLst/>
            <a:gdLst/>
            <a:ahLst/>
            <a:cxnLst/>
            <a:rect l="0" t="0" r="0" b="0"/>
            <a:pathLst>
              <a:path w="25401" h="215901">
                <a:moveTo>
                  <a:pt x="19050" y="19050"/>
                </a:moveTo>
                <a:lnTo>
                  <a:pt x="6350" y="0"/>
                </a:lnTo>
                <a:lnTo>
                  <a:pt x="0" y="25400"/>
                </a:lnTo>
                <a:lnTo>
                  <a:pt x="0" y="57150"/>
                </a:lnTo>
                <a:lnTo>
                  <a:pt x="0" y="82550"/>
                </a:lnTo>
                <a:lnTo>
                  <a:pt x="0" y="114300"/>
                </a:lnTo>
                <a:lnTo>
                  <a:pt x="6350" y="146050"/>
                </a:lnTo>
                <a:lnTo>
                  <a:pt x="6350" y="177800"/>
                </a:lnTo>
                <a:lnTo>
                  <a:pt x="19050" y="203200"/>
                </a:lnTo>
                <a:lnTo>
                  <a:pt x="25400" y="215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67" name="SMARTINK"/>
          <p:cNvSpPr/>
          <p:nvPr/>
        </p:nvSpPr>
        <p:spPr bwMode="auto">
          <a:xfrm>
            <a:off x="4432300" y="4730750"/>
            <a:ext cx="88901" cy="209551"/>
          </a:xfrm>
          <a:custGeom>
            <a:avLst/>
            <a:gdLst/>
            <a:ahLst/>
            <a:cxnLst/>
            <a:rect l="0" t="0" r="0" b="0"/>
            <a:pathLst>
              <a:path w="88901" h="209551">
                <a:moveTo>
                  <a:pt x="12700" y="69850"/>
                </a:moveTo>
                <a:lnTo>
                  <a:pt x="6350" y="88900"/>
                </a:lnTo>
                <a:lnTo>
                  <a:pt x="6350" y="107950"/>
                </a:lnTo>
                <a:lnTo>
                  <a:pt x="6350" y="133350"/>
                </a:lnTo>
                <a:lnTo>
                  <a:pt x="6350" y="158750"/>
                </a:lnTo>
                <a:lnTo>
                  <a:pt x="6350" y="184150"/>
                </a:lnTo>
                <a:lnTo>
                  <a:pt x="6350" y="209550"/>
                </a:lnTo>
                <a:lnTo>
                  <a:pt x="6350" y="190500"/>
                </a:lnTo>
                <a:lnTo>
                  <a:pt x="6350" y="165100"/>
                </a:lnTo>
                <a:lnTo>
                  <a:pt x="6350" y="146050"/>
                </a:lnTo>
                <a:lnTo>
                  <a:pt x="6350" y="114300"/>
                </a:lnTo>
                <a:lnTo>
                  <a:pt x="6350" y="95250"/>
                </a:lnTo>
                <a:lnTo>
                  <a:pt x="0" y="76200"/>
                </a:lnTo>
                <a:lnTo>
                  <a:pt x="0" y="57150"/>
                </a:lnTo>
                <a:lnTo>
                  <a:pt x="0" y="31750"/>
                </a:lnTo>
                <a:lnTo>
                  <a:pt x="6350" y="12700"/>
                </a:lnTo>
                <a:lnTo>
                  <a:pt x="12700" y="0"/>
                </a:lnTo>
                <a:lnTo>
                  <a:pt x="38100" y="0"/>
                </a:lnTo>
                <a:lnTo>
                  <a:pt x="50800" y="6350"/>
                </a:lnTo>
                <a:lnTo>
                  <a:pt x="69850" y="25400"/>
                </a:lnTo>
                <a:lnTo>
                  <a:pt x="82550" y="44450"/>
                </a:lnTo>
                <a:lnTo>
                  <a:pt x="88900" y="69850"/>
                </a:lnTo>
                <a:lnTo>
                  <a:pt x="76200" y="95250"/>
                </a:lnTo>
                <a:lnTo>
                  <a:pt x="63500" y="107950"/>
                </a:lnTo>
                <a:lnTo>
                  <a:pt x="31750" y="120650"/>
                </a:lnTo>
                <a:lnTo>
                  <a:pt x="31750" y="1270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68" name="SMARTINK"/>
          <p:cNvSpPr/>
          <p:nvPr/>
        </p:nvSpPr>
        <p:spPr bwMode="auto">
          <a:xfrm>
            <a:off x="4584700" y="4724400"/>
            <a:ext cx="88901" cy="82551"/>
          </a:xfrm>
          <a:custGeom>
            <a:avLst/>
            <a:gdLst/>
            <a:ahLst/>
            <a:cxnLst/>
            <a:rect l="0" t="0" r="0" b="0"/>
            <a:pathLst>
              <a:path w="88901" h="82551">
                <a:moveTo>
                  <a:pt x="0" y="12700"/>
                </a:moveTo>
                <a:lnTo>
                  <a:pt x="0" y="38100"/>
                </a:lnTo>
                <a:lnTo>
                  <a:pt x="0" y="63500"/>
                </a:lnTo>
                <a:lnTo>
                  <a:pt x="0" y="82550"/>
                </a:lnTo>
                <a:lnTo>
                  <a:pt x="0" y="57150"/>
                </a:lnTo>
                <a:lnTo>
                  <a:pt x="6350" y="31750"/>
                </a:lnTo>
                <a:lnTo>
                  <a:pt x="12700" y="12700"/>
                </a:lnTo>
                <a:lnTo>
                  <a:pt x="31750" y="0"/>
                </a:lnTo>
                <a:lnTo>
                  <a:pt x="76200" y="0"/>
                </a:lnTo>
                <a:lnTo>
                  <a:pt x="8890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69" name="SMARTINK"/>
          <p:cNvSpPr/>
          <p:nvPr/>
        </p:nvSpPr>
        <p:spPr bwMode="auto">
          <a:xfrm>
            <a:off x="4660900" y="4737100"/>
            <a:ext cx="69851" cy="76201"/>
          </a:xfrm>
          <a:custGeom>
            <a:avLst/>
            <a:gdLst/>
            <a:ahLst/>
            <a:cxnLst/>
            <a:rect l="0" t="0" r="0" b="0"/>
            <a:pathLst>
              <a:path w="69851" h="76201">
                <a:moveTo>
                  <a:pt x="69850" y="0"/>
                </a:moveTo>
                <a:lnTo>
                  <a:pt x="50800" y="0"/>
                </a:lnTo>
                <a:lnTo>
                  <a:pt x="25400" y="6350"/>
                </a:lnTo>
                <a:lnTo>
                  <a:pt x="12700" y="25400"/>
                </a:lnTo>
                <a:lnTo>
                  <a:pt x="0" y="31750"/>
                </a:lnTo>
                <a:lnTo>
                  <a:pt x="0" y="50800"/>
                </a:lnTo>
                <a:lnTo>
                  <a:pt x="19050" y="69850"/>
                </a:lnTo>
                <a:lnTo>
                  <a:pt x="31750" y="76200"/>
                </a:lnTo>
                <a:lnTo>
                  <a:pt x="50800" y="76200"/>
                </a:lnTo>
                <a:lnTo>
                  <a:pt x="63500" y="63500"/>
                </a:lnTo>
                <a:lnTo>
                  <a:pt x="63500" y="44450"/>
                </a:lnTo>
                <a:lnTo>
                  <a:pt x="63500" y="25400"/>
                </a:lnTo>
                <a:lnTo>
                  <a:pt x="5715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70" name="SMARTINK"/>
          <p:cNvSpPr/>
          <p:nvPr/>
        </p:nvSpPr>
        <p:spPr bwMode="auto">
          <a:xfrm>
            <a:off x="4787900" y="4616450"/>
            <a:ext cx="95251" cy="234951"/>
          </a:xfrm>
          <a:custGeom>
            <a:avLst/>
            <a:gdLst/>
            <a:ahLst/>
            <a:cxnLst/>
            <a:rect l="0" t="0" r="0" b="0"/>
            <a:pathLst>
              <a:path w="95251" h="234951">
                <a:moveTo>
                  <a:pt x="95250" y="19050"/>
                </a:moveTo>
                <a:lnTo>
                  <a:pt x="95250" y="0"/>
                </a:lnTo>
                <a:lnTo>
                  <a:pt x="95250" y="31750"/>
                </a:lnTo>
                <a:lnTo>
                  <a:pt x="88900" y="57150"/>
                </a:lnTo>
                <a:lnTo>
                  <a:pt x="88900" y="76200"/>
                </a:lnTo>
                <a:lnTo>
                  <a:pt x="82550" y="107950"/>
                </a:lnTo>
                <a:lnTo>
                  <a:pt x="82550" y="127000"/>
                </a:lnTo>
                <a:lnTo>
                  <a:pt x="82550" y="158750"/>
                </a:lnTo>
                <a:lnTo>
                  <a:pt x="82550" y="184150"/>
                </a:lnTo>
                <a:lnTo>
                  <a:pt x="76200" y="209550"/>
                </a:lnTo>
                <a:lnTo>
                  <a:pt x="69850" y="177800"/>
                </a:lnTo>
                <a:lnTo>
                  <a:pt x="57150" y="158750"/>
                </a:lnTo>
                <a:lnTo>
                  <a:pt x="38100" y="127000"/>
                </a:lnTo>
                <a:lnTo>
                  <a:pt x="25400" y="120650"/>
                </a:lnTo>
                <a:lnTo>
                  <a:pt x="6350" y="127000"/>
                </a:lnTo>
                <a:lnTo>
                  <a:pt x="0" y="152400"/>
                </a:lnTo>
                <a:lnTo>
                  <a:pt x="12700" y="177800"/>
                </a:lnTo>
                <a:lnTo>
                  <a:pt x="25400" y="203200"/>
                </a:lnTo>
                <a:lnTo>
                  <a:pt x="38100" y="215900"/>
                </a:lnTo>
                <a:lnTo>
                  <a:pt x="50800" y="228600"/>
                </a:lnTo>
                <a:lnTo>
                  <a:pt x="76200" y="2349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71" name="SMARTINK"/>
          <p:cNvSpPr/>
          <p:nvPr/>
        </p:nvSpPr>
        <p:spPr bwMode="auto">
          <a:xfrm>
            <a:off x="4953000" y="4743450"/>
            <a:ext cx="304801" cy="88901"/>
          </a:xfrm>
          <a:custGeom>
            <a:avLst/>
            <a:gdLst/>
            <a:ahLst/>
            <a:cxnLst/>
            <a:rect l="0" t="0" r="0" b="0"/>
            <a:pathLst>
              <a:path w="304801" h="88901">
                <a:moveTo>
                  <a:pt x="12700" y="0"/>
                </a:moveTo>
                <a:lnTo>
                  <a:pt x="0" y="19050"/>
                </a:lnTo>
                <a:lnTo>
                  <a:pt x="0" y="50800"/>
                </a:lnTo>
                <a:lnTo>
                  <a:pt x="6350" y="69850"/>
                </a:lnTo>
                <a:lnTo>
                  <a:pt x="12700" y="82550"/>
                </a:lnTo>
                <a:lnTo>
                  <a:pt x="25400" y="76200"/>
                </a:lnTo>
                <a:lnTo>
                  <a:pt x="44450" y="44450"/>
                </a:lnTo>
                <a:lnTo>
                  <a:pt x="57150" y="12700"/>
                </a:lnTo>
                <a:lnTo>
                  <a:pt x="57150" y="38100"/>
                </a:lnTo>
                <a:lnTo>
                  <a:pt x="63500" y="63500"/>
                </a:lnTo>
                <a:lnTo>
                  <a:pt x="76200" y="76200"/>
                </a:lnTo>
                <a:lnTo>
                  <a:pt x="101600" y="76200"/>
                </a:lnTo>
                <a:lnTo>
                  <a:pt x="120650" y="76200"/>
                </a:lnTo>
                <a:lnTo>
                  <a:pt x="133350" y="69850"/>
                </a:lnTo>
                <a:lnTo>
                  <a:pt x="152400" y="50800"/>
                </a:lnTo>
                <a:lnTo>
                  <a:pt x="177800" y="19050"/>
                </a:lnTo>
                <a:lnTo>
                  <a:pt x="190500" y="6350"/>
                </a:lnTo>
                <a:lnTo>
                  <a:pt x="171450" y="0"/>
                </a:lnTo>
                <a:lnTo>
                  <a:pt x="158750" y="6350"/>
                </a:lnTo>
                <a:lnTo>
                  <a:pt x="146050" y="19050"/>
                </a:lnTo>
                <a:lnTo>
                  <a:pt x="133350" y="38100"/>
                </a:lnTo>
                <a:lnTo>
                  <a:pt x="133350" y="57150"/>
                </a:lnTo>
                <a:lnTo>
                  <a:pt x="146050" y="69850"/>
                </a:lnTo>
                <a:lnTo>
                  <a:pt x="158750" y="76200"/>
                </a:lnTo>
                <a:lnTo>
                  <a:pt x="190500" y="76200"/>
                </a:lnTo>
                <a:lnTo>
                  <a:pt x="215900" y="76200"/>
                </a:lnTo>
                <a:lnTo>
                  <a:pt x="234950" y="69850"/>
                </a:lnTo>
                <a:lnTo>
                  <a:pt x="260350" y="57150"/>
                </a:lnTo>
                <a:lnTo>
                  <a:pt x="279400" y="44450"/>
                </a:lnTo>
                <a:lnTo>
                  <a:pt x="298450" y="25400"/>
                </a:lnTo>
                <a:lnTo>
                  <a:pt x="304800" y="12700"/>
                </a:lnTo>
                <a:lnTo>
                  <a:pt x="279400" y="6350"/>
                </a:lnTo>
                <a:lnTo>
                  <a:pt x="254000" y="19050"/>
                </a:lnTo>
                <a:lnTo>
                  <a:pt x="241300" y="31750"/>
                </a:lnTo>
                <a:lnTo>
                  <a:pt x="234950" y="57150"/>
                </a:lnTo>
                <a:lnTo>
                  <a:pt x="241300" y="76200"/>
                </a:lnTo>
                <a:lnTo>
                  <a:pt x="254000" y="88900"/>
                </a:lnTo>
                <a:lnTo>
                  <a:pt x="273050" y="88900"/>
                </a:lnTo>
                <a:lnTo>
                  <a:pt x="304800" y="88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72" name="SMARTINK"/>
          <p:cNvSpPr/>
          <p:nvPr/>
        </p:nvSpPr>
        <p:spPr bwMode="auto">
          <a:xfrm>
            <a:off x="3822700" y="4806950"/>
            <a:ext cx="6351" cy="57151"/>
          </a:xfrm>
          <a:custGeom>
            <a:avLst/>
            <a:gdLst/>
            <a:ahLst/>
            <a:cxnLst/>
            <a:rect l="0" t="0" r="0" b="0"/>
            <a:pathLst>
              <a:path w="6351" h="57151">
                <a:moveTo>
                  <a:pt x="6350" y="0"/>
                </a:moveTo>
                <a:lnTo>
                  <a:pt x="0" y="25400"/>
                </a:lnTo>
                <a:lnTo>
                  <a:pt x="0" y="57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73" name="SMARTINK"/>
          <p:cNvSpPr/>
          <p:nvPr/>
        </p:nvSpPr>
        <p:spPr bwMode="auto">
          <a:xfrm>
            <a:off x="5645150" y="4572000"/>
            <a:ext cx="127001" cy="171451"/>
          </a:xfrm>
          <a:custGeom>
            <a:avLst/>
            <a:gdLst/>
            <a:ahLst/>
            <a:cxnLst/>
            <a:rect l="0" t="0" r="0" b="0"/>
            <a:pathLst>
              <a:path w="127001" h="171451">
                <a:moveTo>
                  <a:pt x="69850" y="31750"/>
                </a:moveTo>
                <a:lnTo>
                  <a:pt x="76200" y="12700"/>
                </a:lnTo>
                <a:lnTo>
                  <a:pt x="69850" y="0"/>
                </a:lnTo>
                <a:lnTo>
                  <a:pt x="44450" y="6350"/>
                </a:lnTo>
                <a:lnTo>
                  <a:pt x="31750" y="12700"/>
                </a:lnTo>
                <a:lnTo>
                  <a:pt x="19050" y="38100"/>
                </a:lnTo>
                <a:lnTo>
                  <a:pt x="6350" y="69850"/>
                </a:lnTo>
                <a:lnTo>
                  <a:pt x="0" y="101600"/>
                </a:lnTo>
                <a:lnTo>
                  <a:pt x="0" y="120650"/>
                </a:lnTo>
                <a:lnTo>
                  <a:pt x="6350" y="133350"/>
                </a:lnTo>
                <a:lnTo>
                  <a:pt x="19050" y="152400"/>
                </a:lnTo>
                <a:lnTo>
                  <a:pt x="38100" y="165100"/>
                </a:lnTo>
                <a:lnTo>
                  <a:pt x="50800" y="171450"/>
                </a:lnTo>
                <a:lnTo>
                  <a:pt x="69850" y="165100"/>
                </a:lnTo>
                <a:lnTo>
                  <a:pt x="88900" y="158750"/>
                </a:lnTo>
                <a:lnTo>
                  <a:pt x="107950" y="139700"/>
                </a:lnTo>
                <a:lnTo>
                  <a:pt x="120650" y="107950"/>
                </a:lnTo>
                <a:lnTo>
                  <a:pt x="127000" y="82550"/>
                </a:lnTo>
                <a:lnTo>
                  <a:pt x="120650" y="63500"/>
                </a:lnTo>
                <a:lnTo>
                  <a:pt x="107950" y="31750"/>
                </a:lnTo>
                <a:lnTo>
                  <a:pt x="95250" y="12700"/>
                </a:lnTo>
                <a:lnTo>
                  <a:pt x="76200" y="12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74" name="SMARTINK"/>
          <p:cNvSpPr/>
          <p:nvPr/>
        </p:nvSpPr>
        <p:spPr bwMode="auto">
          <a:xfrm>
            <a:off x="5842000" y="4718050"/>
            <a:ext cx="6351" cy="12701"/>
          </a:xfrm>
          <a:custGeom>
            <a:avLst/>
            <a:gdLst/>
            <a:ahLst/>
            <a:cxnLst/>
            <a:rect l="0" t="0" r="0" b="0"/>
            <a:pathLst>
              <a:path w="6351" h="12701">
                <a:moveTo>
                  <a:pt x="6350" y="0"/>
                </a:moveTo>
                <a:lnTo>
                  <a:pt x="0" y="12700"/>
                </a:lnTo>
                <a:lnTo>
                  <a:pt x="0" y="12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75" name="SMARTINK"/>
          <p:cNvSpPr/>
          <p:nvPr/>
        </p:nvSpPr>
        <p:spPr bwMode="auto">
          <a:xfrm>
            <a:off x="5943600" y="4572000"/>
            <a:ext cx="95251" cy="165101"/>
          </a:xfrm>
          <a:custGeom>
            <a:avLst/>
            <a:gdLst/>
            <a:ahLst/>
            <a:cxnLst/>
            <a:rect l="0" t="0" r="0" b="0"/>
            <a:pathLst>
              <a:path w="95251" h="165101">
                <a:moveTo>
                  <a:pt x="57150" y="31750"/>
                </a:moveTo>
                <a:lnTo>
                  <a:pt x="57150" y="0"/>
                </a:lnTo>
                <a:lnTo>
                  <a:pt x="31750" y="12700"/>
                </a:lnTo>
                <a:lnTo>
                  <a:pt x="12700" y="44450"/>
                </a:lnTo>
                <a:lnTo>
                  <a:pt x="6350" y="69850"/>
                </a:lnTo>
                <a:lnTo>
                  <a:pt x="0" y="95250"/>
                </a:lnTo>
                <a:lnTo>
                  <a:pt x="0" y="114300"/>
                </a:lnTo>
                <a:lnTo>
                  <a:pt x="6350" y="133350"/>
                </a:lnTo>
                <a:lnTo>
                  <a:pt x="6350" y="152400"/>
                </a:lnTo>
                <a:lnTo>
                  <a:pt x="19050" y="158750"/>
                </a:lnTo>
                <a:lnTo>
                  <a:pt x="31750" y="165100"/>
                </a:lnTo>
                <a:lnTo>
                  <a:pt x="50800" y="165100"/>
                </a:lnTo>
                <a:lnTo>
                  <a:pt x="63500" y="158750"/>
                </a:lnTo>
                <a:lnTo>
                  <a:pt x="82550" y="146050"/>
                </a:lnTo>
                <a:lnTo>
                  <a:pt x="88900" y="114300"/>
                </a:lnTo>
                <a:lnTo>
                  <a:pt x="95250" y="95250"/>
                </a:lnTo>
                <a:lnTo>
                  <a:pt x="88900" y="69850"/>
                </a:lnTo>
                <a:lnTo>
                  <a:pt x="82550" y="38100"/>
                </a:lnTo>
                <a:lnTo>
                  <a:pt x="63500" y="19050"/>
                </a:lnTo>
                <a:lnTo>
                  <a:pt x="5080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76" name="SMARTINK"/>
          <p:cNvSpPr/>
          <p:nvPr/>
        </p:nvSpPr>
        <p:spPr bwMode="auto">
          <a:xfrm>
            <a:off x="6115050" y="4540250"/>
            <a:ext cx="146051" cy="177801"/>
          </a:xfrm>
          <a:custGeom>
            <a:avLst/>
            <a:gdLst/>
            <a:ahLst/>
            <a:cxnLst/>
            <a:rect l="0" t="0" r="0" b="0"/>
            <a:pathLst>
              <a:path w="146051" h="177801">
                <a:moveTo>
                  <a:pt x="0" y="31750"/>
                </a:moveTo>
                <a:lnTo>
                  <a:pt x="6350" y="12700"/>
                </a:lnTo>
                <a:lnTo>
                  <a:pt x="25400" y="0"/>
                </a:lnTo>
                <a:lnTo>
                  <a:pt x="44450" y="0"/>
                </a:lnTo>
                <a:lnTo>
                  <a:pt x="69850" y="12700"/>
                </a:lnTo>
                <a:lnTo>
                  <a:pt x="82550" y="25400"/>
                </a:lnTo>
                <a:lnTo>
                  <a:pt x="88900" y="44450"/>
                </a:lnTo>
                <a:lnTo>
                  <a:pt x="82550" y="76200"/>
                </a:lnTo>
                <a:lnTo>
                  <a:pt x="76200" y="107950"/>
                </a:lnTo>
                <a:lnTo>
                  <a:pt x="57150" y="133350"/>
                </a:lnTo>
                <a:lnTo>
                  <a:pt x="44450" y="152400"/>
                </a:lnTo>
                <a:lnTo>
                  <a:pt x="38100" y="165100"/>
                </a:lnTo>
                <a:lnTo>
                  <a:pt x="44450" y="177800"/>
                </a:lnTo>
                <a:lnTo>
                  <a:pt x="69850" y="177800"/>
                </a:lnTo>
                <a:lnTo>
                  <a:pt x="95250" y="171450"/>
                </a:lnTo>
                <a:lnTo>
                  <a:pt x="120650" y="171450"/>
                </a:lnTo>
                <a:lnTo>
                  <a:pt x="146050" y="1714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77" name="SMARTINK"/>
          <p:cNvSpPr/>
          <p:nvPr/>
        </p:nvSpPr>
        <p:spPr bwMode="auto">
          <a:xfrm>
            <a:off x="6324600" y="4533900"/>
            <a:ext cx="114301" cy="184151"/>
          </a:xfrm>
          <a:custGeom>
            <a:avLst/>
            <a:gdLst/>
            <a:ahLst/>
            <a:cxnLst/>
            <a:rect l="0" t="0" r="0" b="0"/>
            <a:pathLst>
              <a:path w="114301" h="184151">
                <a:moveTo>
                  <a:pt x="82550" y="57150"/>
                </a:moveTo>
                <a:lnTo>
                  <a:pt x="82550" y="38100"/>
                </a:lnTo>
                <a:lnTo>
                  <a:pt x="76200" y="12700"/>
                </a:lnTo>
                <a:lnTo>
                  <a:pt x="63500" y="0"/>
                </a:lnTo>
                <a:lnTo>
                  <a:pt x="38100" y="0"/>
                </a:lnTo>
                <a:lnTo>
                  <a:pt x="25400" y="6350"/>
                </a:lnTo>
                <a:lnTo>
                  <a:pt x="6350" y="25400"/>
                </a:lnTo>
                <a:lnTo>
                  <a:pt x="0" y="38100"/>
                </a:lnTo>
                <a:lnTo>
                  <a:pt x="0" y="57150"/>
                </a:lnTo>
                <a:lnTo>
                  <a:pt x="12700" y="69850"/>
                </a:lnTo>
                <a:lnTo>
                  <a:pt x="31750" y="82550"/>
                </a:lnTo>
                <a:lnTo>
                  <a:pt x="44450" y="88900"/>
                </a:lnTo>
                <a:lnTo>
                  <a:pt x="57150" y="82550"/>
                </a:lnTo>
                <a:lnTo>
                  <a:pt x="82550" y="50800"/>
                </a:lnTo>
                <a:lnTo>
                  <a:pt x="88900" y="38100"/>
                </a:lnTo>
                <a:lnTo>
                  <a:pt x="101600" y="63500"/>
                </a:lnTo>
                <a:lnTo>
                  <a:pt x="107950" y="95250"/>
                </a:lnTo>
                <a:lnTo>
                  <a:pt x="107950" y="127000"/>
                </a:lnTo>
                <a:lnTo>
                  <a:pt x="107950" y="152400"/>
                </a:lnTo>
                <a:lnTo>
                  <a:pt x="107950" y="171450"/>
                </a:lnTo>
                <a:lnTo>
                  <a:pt x="114300" y="184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78" name="SMARTINK"/>
          <p:cNvSpPr/>
          <p:nvPr/>
        </p:nvSpPr>
        <p:spPr bwMode="auto">
          <a:xfrm>
            <a:off x="6496050" y="4552950"/>
            <a:ext cx="95251" cy="196851"/>
          </a:xfrm>
          <a:custGeom>
            <a:avLst/>
            <a:gdLst/>
            <a:ahLst/>
            <a:cxnLst/>
            <a:rect l="0" t="0" r="0" b="0"/>
            <a:pathLst>
              <a:path w="95251" h="196851">
                <a:moveTo>
                  <a:pt x="38100" y="0"/>
                </a:moveTo>
                <a:lnTo>
                  <a:pt x="25400" y="25400"/>
                </a:lnTo>
                <a:lnTo>
                  <a:pt x="12700" y="50800"/>
                </a:lnTo>
                <a:lnTo>
                  <a:pt x="0" y="69850"/>
                </a:lnTo>
                <a:lnTo>
                  <a:pt x="0" y="88900"/>
                </a:lnTo>
                <a:lnTo>
                  <a:pt x="12700" y="101600"/>
                </a:lnTo>
                <a:lnTo>
                  <a:pt x="31750" y="101600"/>
                </a:lnTo>
                <a:lnTo>
                  <a:pt x="50800" y="101600"/>
                </a:lnTo>
                <a:lnTo>
                  <a:pt x="63500" y="95250"/>
                </a:lnTo>
                <a:lnTo>
                  <a:pt x="76200" y="82550"/>
                </a:lnTo>
                <a:lnTo>
                  <a:pt x="88900" y="50800"/>
                </a:lnTo>
                <a:lnTo>
                  <a:pt x="95250" y="38100"/>
                </a:lnTo>
                <a:lnTo>
                  <a:pt x="95250" y="63500"/>
                </a:lnTo>
                <a:lnTo>
                  <a:pt x="95250" y="95250"/>
                </a:lnTo>
                <a:lnTo>
                  <a:pt x="88900" y="127000"/>
                </a:lnTo>
                <a:lnTo>
                  <a:pt x="82550" y="152400"/>
                </a:lnTo>
                <a:lnTo>
                  <a:pt x="76200" y="177800"/>
                </a:lnTo>
                <a:lnTo>
                  <a:pt x="76200" y="1968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79" name="SMARTINK"/>
          <p:cNvSpPr/>
          <p:nvPr/>
        </p:nvSpPr>
        <p:spPr bwMode="auto">
          <a:xfrm>
            <a:off x="6826250" y="4603750"/>
            <a:ext cx="215901" cy="76201"/>
          </a:xfrm>
          <a:custGeom>
            <a:avLst/>
            <a:gdLst/>
            <a:ahLst/>
            <a:cxnLst/>
            <a:rect l="0" t="0" r="0" b="0"/>
            <a:pathLst>
              <a:path w="215901" h="76201">
                <a:moveTo>
                  <a:pt x="0" y="0"/>
                </a:moveTo>
                <a:lnTo>
                  <a:pt x="19050" y="12700"/>
                </a:lnTo>
                <a:lnTo>
                  <a:pt x="12700" y="57150"/>
                </a:lnTo>
                <a:lnTo>
                  <a:pt x="12700" y="76200"/>
                </a:lnTo>
                <a:lnTo>
                  <a:pt x="31750" y="50800"/>
                </a:lnTo>
                <a:lnTo>
                  <a:pt x="44450" y="38100"/>
                </a:lnTo>
                <a:lnTo>
                  <a:pt x="63500" y="31750"/>
                </a:lnTo>
                <a:lnTo>
                  <a:pt x="76200" y="50800"/>
                </a:lnTo>
                <a:lnTo>
                  <a:pt x="88900" y="57150"/>
                </a:lnTo>
                <a:lnTo>
                  <a:pt x="120650" y="31750"/>
                </a:lnTo>
                <a:lnTo>
                  <a:pt x="139700" y="25400"/>
                </a:lnTo>
                <a:lnTo>
                  <a:pt x="158750" y="31750"/>
                </a:lnTo>
                <a:lnTo>
                  <a:pt x="171450" y="38100"/>
                </a:lnTo>
                <a:lnTo>
                  <a:pt x="203200" y="63500"/>
                </a:lnTo>
                <a:lnTo>
                  <a:pt x="215900" y="762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80" name="SMARTINK"/>
          <p:cNvSpPr/>
          <p:nvPr/>
        </p:nvSpPr>
        <p:spPr bwMode="auto">
          <a:xfrm>
            <a:off x="7061200" y="4584700"/>
            <a:ext cx="50801" cy="114301"/>
          </a:xfrm>
          <a:custGeom>
            <a:avLst/>
            <a:gdLst/>
            <a:ahLst/>
            <a:cxnLst/>
            <a:rect l="0" t="0" r="0" b="0"/>
            <a:pathLst>
              <a:path w="50801" h="114301">
                <a:moveTo>
                  <a:pt x="50800" y="38100"/>
                </a:moveTo>
                <a:lnTo>
                  <a:pt x="38100" y="25400"/>
                </a:lnTo>
                <a:lnTo>
                  <a:pt x="19050" y="31750"/>
                </a:lnTo>
                <a:lnTo>
                  <a:pt x="6350" y="57150"/>
                </a:lnTo>
                <a:lnTo>
                  <a:pt x="0" y="82550"/>
                </a:lnTo>
                <a:lnTo>
                  <a:pt x="6350" y="95250"/>
                </a:lnTo>
                <a:lnTo>
                  <a:pt x="25400" y="114300"/>
                </a:lnTo>
                <a:lnTo>
                  <a:pt x="38100" y="101600"/>
                </a:lnTo>
                <a:lnTo>
                  <a:pt x="44450" y="88900"/>
                </a:lnTo>
                <a:lnTo>
                  <a:pt x="38100" y="57150"/>
                </a:lnTo>
                <a:lnTo>
                  <a:pt x="31750" y="31750"/>
                </a:lnTo>
                <a:lnTo>
                  <a:pt x="25400" y="0"/>
                </a:lnTo>
                <a:lnTo>
                  <a:pt x="254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81" name="SMARTINK"/>
          <p:cNvSpPr/>
          <p:nvPr/>
        </p:nvSpPr>
        <p:spPr bwMode="auto">
          <a:xfrm>
            <a:off x="7181850" y="4483100"/>
            <a:ext cx="19051" cy="222251"/>
          </a:xfrm>
          <a:custGeom>
            <a:avLst/>
            <a:gdLst/>
            <a:ahLst/>
            <a:cxnLst/>
            <a:rect l="0" t="0" r="0" b="0"/>
            <a:pathLst>
              <a:path w="19051" h="222251">
                <a:moveTo>
                  <a:pt x="6350" y="12700"/>
                </a:moveTo>
                <a:lnTo>
                  <a:pt x="0" y="0"/>
                </a:lnTo>
                <a:lnTo>
                  <a:pt x="0" y="25400"/>
                </a:lnTo>
                <a:lnTo>
                  <a:pt x="0" y="50800"/>
                </a:lnTo>
                <a:lnTo>
                  <a:pt x="0" y="76200"/>
                </a:lnTo>
                <a:lnTo>
                  <a:pt x="6350" y="101600"/>
                </a:lnTo>
                <a:lnTo>
                  <a:pt x="6350" y="127000"/>
                </a:lnTo>
                <a:lnTo>
                  <a:pt x="6350" y="152400"/>
                </a:lnTo>
                <a:lnTo>
                  <a:pt x="6350" y="171450"/>
                </a:lnTo>
                <a:lnTo>
                  <a:pt x="12700" y="203200"/>
                </a:lnTo>
                <a:lnTo>
                  <a:pt x="19050" y="2222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82" name="SMARTINK"/>
          <p:cNvSpPr/>
          <p:nvPr/>
        </p:nvSpPr>
        <p:spPr bwMode="auto">
          <a:xfrm>
            <a:off x="7270750" y="4610100"/>
            <a:ext cx="101601" cy="95251"/>
          </a:xfrm>
          <a:custGeom>
            <a:avLst/>
            <a:gdLst/>
            <a:ahLst/>
            <a:cxnLst/>
            <a:rect l="0" t="0" r="0" b="0"/>
            <a:pathLst>
              <a:path w="101601" h="95251">
                <a:moveTo>
                  <a:pt x="25400" y="69850"/>
                </a:moveTo>
                <a:lnTo>
                  <a:pt x="31750" y="50800"/>
                </a:lnTo>
                <a:lnTo>
                  <a:pt x="50800" y="25400"/>
                </a:lnTo>
                <a:lnTo>
                  <a:pt x="57150" y="12700"/>
                </a:lnTo>
                <a:lnTo>
                  <a:pt x="50800" y="0"/>
                </a:lnTo>
                <a:lnTo>
                  <a:pt x="31750" y="0"/>
                </a:lnTo>
                <a:lnTo>
                  <a:pt x="19050" y="12700"/>
                </a:lnTo>
                <a:lnTo>
                  <a:pt x="6350" y="38100"/>
                </a:lnTo>
                <a:lnTo>
                  <a:pt x="0" y="63500"/>
                </a:lnTo>
                <a:lnTo>
                  <a:pt x="6350" y="76200"/>
                </a:lnTo>
                <a:lnTo>
                  <a:pt x="12700" y="88900"/>
                </a:lnTo>
                <a:lnTo>
                  <a:pt x="38100" y="95250"/>
                </a:lnTo>
                <a:lnTo>
                  <a:pt x="57150" y="95250"/>
                </a:lnTo>
                <a:lnTo>
                  <a:pt x="88900" y="88900"/>
                </a:lnTo>
                <a:lnTo>
                  <a:pt x="101600" y="88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83" name="SMARTINK"/>
          <p:cNvSpPr/>
          <p:nvPr/>
        </p:nvSpPr>
        <p:spPr bwMode="auto">
          <a:xfrm>
            <a:off x="7448550" y="4597400"/>
            <a:ext cx="44451" cy="127001"/>
          </a:xfrm>
          <a:custGeom>
            <a:avLst/>
            <a:gdLst/>
            <a:ahLst/>
            <a:cxnLst/>
            <a:rect l="0" t="0" r="0" b="0"/>
            <a:pathLst>
              <a:path w="44451" h="127001">
                <a:moveTo>
                  <a:pt x="25400" y="12700"/>
                </a:moveTo>
                <a:lnTo>
                  <a:pt x="12700" y="0"/>
                </a:lnTo>
                <a:lnTo>
                  <a:pt x="0" y="6350"/>
                </a:lnTo>
                <a:lnTo>
                  <a:pt x="6350" y="50800"/>
                </a:lnTo>
                <a:lnTo>
                  <a:pt x="25400" y="76200"/>
                </a:lnTo>
                <a:lnTo>
                  <a:pt x="38100" y="101600"/>
                </a:lnTo>
                <a:lnTo>
                  <a:pt x="44450" y="114300"/>
                </a:lnTo>
                <a:lnTo>
                  <a:pt x="19050" y="1270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84" name="SMARTINK"/>
          <p:cNvSpPr/>
          <p:nvPr/>
        </p:nvSpPr>
        <p:spPr bwMode="auto">
          <a:xfrm>
            <a:off x="7823200" y="4495800"/>
            <a:ext cx="139701" cy="222251"/>
          </a:xfrm>
          <a:custGeom>
            <a:avLst/>
            <a:gdLst/>
            <a:ahLst/>
            <a:cxnLst/>
            <a:rect l="0" t="0" r="0" b="0"/>
            <a:pathLst>
              <a:path w="139701" h="222251">
                <a:moveTo>
                  <a:pt x="12700" y="31750"/>
                </a:moveTo>
                <a:lnTo>
                  <a:pt x="0" y="25400"/>
                </a:lnTo>
                <a:lnTo>
                  <a:pt x="0" y="6350"/>
                </a:lnTo>
                <a:lnTo>
                  <a:pt x="19050" y="0"/>
                </a:lnTo>
                <a:lnTo>
                  <a:pt x="38100" y="0"/>
                </a:lnTo>
                <a:lnTo>
                  <a:pt x="63500" y="6350"/>
                </a:lnTo>
                <a:lnTo>
                  <a:pt x="88900" y="12700"/>
                </a:lnTo>
                <a:lnTo>
                  <a:pt x="107950" y="12700"/>
                </a:lnTo>
                <a:lnTo>
                  <a:pt x="120650" y="19050"/>
                </a:lnTo>
                <a:lnTo>
                  <a:pt x="127000" y="38100"/>
                </a:lnTo>
                <a:lnTo>
                  <a:pt x="120650" y="69850"/>
                </a:lnTo>
                <a:lnTo>
                  <a:pt x="101600" y="95250"/>
                </a:lnTo>
                <a:lnTo>
                  <a:pt x="82550" y="114300"/>
                </a:lnTo>
                <a:lnTo>
                  <a:pt x="63500" y="139700"/>
                </a:lnTo>
                <a:lnTo>
                  <a:pt x="38100" y="158750"/>
                </a:lnTo>
                <a:lnTo>
                  <a:pt x="12700" y="190500"/>
                </a:lnTo>
                <a:lnTo>
                  <a:pt x="6350" y="203200"/>
                </a:lnTo>
                <a:lnTo>
                  <a:pt x="0" y="215900"/>
                </a:lnTo>
                <a:lnTo>
                  <a:pt x="19050" y="222250"/>
                </a:lnTo>
                <a:lnTo>
                  <a:pt x="44450" y="222250"/>
                </a:lnTo>
                <a:lnTo>
                  <a:pt x="76200" y="215900"/>
                </a:lnTo>
                <a:lnTo>
                  <a:pt x="101600" y="215900"/>
                </a:lnTo>
                <a:lnTo>
                  <a:pt x="133350" y="215900"/>
                </a:lnTo>
                <a:lnTo>
                  <a:pt x="139700" y="215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85" name="SMARTINK"/>
          <p:cNvSpPr/>
          <p:nvPr/>
        </p:nvSpPr>
        <p:spPr bwMode="auto">
          <a:xfrm>
            <a:off x="7969250" y="4648200"/>
            <a:ext cx="139701" cy="76201"/>
          </a:xfrm>
          <a:custGeom>
            <a:avLst/>
            <a:gdLst/>
            <a:ahLst/>
            <a:cxnLst/>
            <a:rect l="0" t="0" r="0" b="0"/>
            <a:pathLst>
              <a:path w="139701" h="76201">
                <a:moveTo>
                  <a:pt x="6350" y="0"/>
                </a:moveTo>
                <a:lnTo>
                  <a:pt x="12700" y="25400"/>
                </a:lnTo>
                <a:lnTo>
                  <a:pt x="6350" y="50800"/>
                </a:lnTo>
                <a:lnTo>
                  <a:pt x="0" y="76200"/>
                </a:lnTo>
                <a:lnTo>
                  <a:pt x="19050" y="50800"/>
                </a:lnTo>
                <a:lnTo>
                  <a:pt x="38100" y="31750"/>
                </a:lnTo>
                <a:lnTo>
                  <a:pt x="50800" y="19050"/>
                </a:lnTo>
                <a:lnTo>
                  <a:pt x="69850" y="25400"/>
                </a:lnTo>
                <a:lnTo>
                  <a:pt x="101600" y="50800"/>
                </a:lnTo>
                <a:lnTo>
                  <a:pt x="120650" y="69850"/>
                </a:lnTo>
                <a:lnTo>
                  <a:pt x="139700" y="762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86" name="SMARTINK"/>
          <p:cNvSpPr/>
          <p:nvPr/>
        </p:nvSpPr>
        <p:spPr bwMode="auto">
          <a:xfrm>
            <a:off x="8039100" y="4375150"/>
            <a:ext cx="133351" cy="133351"/>
          </a:xfrm>
          <a:custGeom>
            <a:avLst/>
            <a:gdLst/>
            <a:ahLst/>
            <a:cxnLst/>
            <a:rect l="0" t="0" r="0" b="0"/>
            <a:pathLst>
              <a:path w="133351" h="133351">
                <a:moveTo>
                  <a:pt x="0" y="25400"/>
                </a:moveTo>
                <a:lnTo>
                  <a:pt x="12700" y="6350"/>
                </a:lnTo>
                <a:lnTo>
                  <a:pt x="25400" y="0"/>
                </a:lnTo>
                <a:lnTo>
                  <a:pt x="50800" y="0"/>
                </a:lnTo>
                <a:lnTo>
                  <a:pt x="69850" y="6350"/>
                </a:lnTo>
                <a:lnTo>
                  <a:pt x="76200" y="19050"/>
                </a:lnTo>
                <a:lnTo>
                  <a:pt x="69850" y="50800"/>
                </a:lnTo>
                <a:lnTo>
                  <a:pt x="57150" y="76200"/>
                </a:lnTo>
                <a:lnTo>
                  <a:pt x="31750" y="101600"/>
                </a:lnTo>
                <a:lnTo>
                  <a:pt x="25400" y="114300"/>
                </a:lnTo>
                <a:lnTo>
                  <a:pt x="31750" y="127000"/>
                </a:lnTo>
                <a:lnTo>
                  <a:pt x="69850" y="133350"/>
                </a:lnTo>
                <a:lnTo>
                  <a:pt x="95250" y="120650"/>
                </a:lnTo>
                <a:lnTo>
                  <a:pt x="114300" y="120650"/>
                </a:lnTo>
                <a:lnTo>
                  <a:pt x="133350" y="1206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87" name="SMARTINK"/>
          <p:cNvSpPr/>
          <p:nvPr/>
        </p:nvSpPr>
        <p:spPr bwMode="auto">
          <a:xfrm>
            <a:off x="8255000" y="4362450"/>
            <a:ext cx="19051" cy="158751"/>
          </a:xfrm>
          <a:custGeom>
            <a:avLst/>
            <a:gdLst/>
            <a:ahLst/>
            <a:cxnLst/>
            <a:rect l="0" t="0" r="0" b="0"/>
            <a:pathLst>
              <a:path w="19051" h="158751">
                <a:moveTo>
                  <a:pt x="19050" y="12700"/>
                </a:moveTo>
                <a:lnTo>
                  <a:pt x="12700" y="0"/>
                </a:lnTo>
                <a:lnTo>
                  <a:pt x="12700" y="25400"/>
                </a:lnTo>
                <a:lnTo>
                  <a:pt x="6350" y="44450"/>
                </a:lnTo>
                <a:lnTo>
                  <a:pt x="6350" y="63500"/>
                </a:lnTo>
                <a:lnTo>
                  <a:pt x="6350" y="88900"/>
                </a:lnTo>
                <a:lnTo>
                  <a:pt x="0" y="120650"/>
                </a:lnTo>
                <a:lnTo>
                  <a:pt x="0" y="146050"/>
                </a:lnTo>
                <a:lnTo>
                  <a:pt x="0" y="1587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88" name="SMARTINK"/>
          <p:cNvSpPr/>
          <p:nvPr/>
        </p:nvSpPr>
        <p:spPr bwMode="auto">
          <a:xfrm>
            <a:off x="8204200" y="4445000"/>
            <a:ext cx="146051" cy="6351"/>
          </a:xfrm>
          <a:custGeom>
            <a:avLst/>
            <a:gdLst/>
            <a:ahLst/>
            <a:cxnLst/>
            <a:rect l="0" t="0" r="0" b="0"/>
            <a:pathLst>
              <a:path w="146051" h="6351">
                <a:moveTo>
                  <a:pt x="0" y="0"/>
                </a:moveTo>
                <a:lnTo>
                  <a:pt x="25400" y="0"/>
                </a:lnTo>
                <a:lnTo>
                  <a:pt x="44450" y="0"/>
                </a:lnTo>
                <a:lnTo>
                  <a:pt x="76200" y="0"/>
                </a:lnTo>
                <a:lnTo>
                  <a:pt x="101600" y="0"/>
                </a:lnTo>
                <a:lnTo>
                  <a:pt x="127000" y="0"/>
                </a:lnTo>
                <a:lnTo>
                  <a:pt x="14605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89" name="SMARTINK"/>
          <p:cNvSpPr/>
          <p:nvPr/>
        </p:nvSpPr>
        <p:spPr bwMode="auto">
          <a:xfrm>
            <a:off x="304800" y="4876800"/>
            <a:ext cx="342901" cy="228601"/>
          </a:xfrm>
          <a:custGeom>
            <a:avLst/>
            <a:gdLst/>
            <a:ahLst/>
            <a:cxnLst/>
            <a:rect l="0" t="0" r="0" b="0"/>
            <a:pathLst>
              <a:path w="342901" h="228601">
                <a:moveTo>
                  <a:pt x="12700" y="158750"/>
                </a:moveTo>
                <a:lnTo>
                  <a:pt x="0" y="152400"/>
                </a:lnTo>
                <a:lnTo>
                  <a:pt x="25400" y="133350"/>
                </a:lnTo>
                <a:lnTo>
                  <a:pt x="57150" y="114300"/>
                </a:lnTo>
                <a:lnTo>
                  <a:pt x="76200" y="107950"/>
                </a:lnTo>
                <a:lnTo>
                  <a:pt x="95250" y="95250"/>
                </a:lnTo>
                <a:lnTo>
                  <a:pt x="114300" y="88900"/>
                </a:lnTo>
                <a:lnTo>
                  <a:pt x="133350" y="76200"/>
                </a:lnTo>
                <a:lnTo>
                  <a:pt x="158750" y="63500"/>
                </a:lnTo>
                <a:lnTo>
                  <a:pt x="184150" y="57150"/>
                </a:lnTo>
                <a:lnTo>
                  <a:pt x="203200" y="44450"/>
                </a:lnTo>
                <a:lnTo>
                  <a:pt x="228600" y="31750"/>
                </a:lnTo>
                <a:lnTo>
                  <a:pt x="247650" y="25400"/>
                </a:lnTo>
                <a:lnTo>
                  <a:pt x="273050" y="19050"/>
                </a:lnTo>
                <a:lnTo>
                  <a:pt x="292100" y="12700"/>
                </a:lnTo>
                <a:lnTo>
                  <a:pt x="311150" y="0"/>
                </a:lnTo>
                <a:lnTo>
                  <a:pt x="304800" y="19050"/>
                </a:lnTo>
                <a:lnTo>
                  <a:pt x="273050" y="44450"/>
                </a:lnTo>
                <a:lnTo>
                  <a:pt x="260350" y="57150"/>
                </a:lnTo>
                <a:lnTo>
                  <a:pt x="241300" y="69850"/>
                </a:lnTo>
                <a:lnTo>
                  <a:pt x="222250" y="82550"/>
                </a:lnTo>
                <a:lnTo>
                  <a:pt x="196850" y="95250"/>
                </a:lnTo>
                <a:lnTo>
                  <a:pt x="177800" y="107950"/>
                </a:lnTo>
                <a:lnTo>
                  <a:pt x="152400" y="127000"/>
                </a:lnTo>
                <a:lnTo>
                  <a:pt x="133350" y="139700"/>
                </a:lnTo>
                <a:lnTo>
                  <a:pt x="114300" y="152400"/>
                </a:lnTo>
                <a:lnTo>
                  <a:pt x="88900" y="171450"/>
                </a:lnTo>
                <a:lnTo>
                  <a:pt x="69850" y="184150"/>
                </a:lnTo>
                <a:lnTo>
                  <a:pt x="57150" y="196850"/>
                </a:lnTo>
                <a:lnTo>
                  <a:pt x="25400" y="215900"/>
                </a:lnTo>
                <a:lnTo>
                  <a:pt x="6350" y="228600"/>
                </a:lnTo>
                <a:lnTo>
                  <a:pt x="38100" y="222250"/>
                </a:lnTo>
                <a:lnTo>
                  <a:pt x="50800" y="209550"/>
                </a:lnTo>
                <a:lnTo>
                  <a:pt x="69850" y="203200"/>
                </a:lnTo>
                <a:lnTo>
                  <a:pt x="95250" y="190500"/>
                </a:lnTo>
                <a:lnTo>
                  <a:pt x="114300" y="177800"/>
                </a:lnTo>
                <a:lnTo>
                  <a:pt x="139700" y="165100"/>
                </a:lnTo>
                <a:lnTo>
                  <a:pt x="165100" y="152400"/>
                </a:lnTo>
                <a:lnTo>
                  <a:pt x="184150" y="139700"/>
                </a:lnTo>
                <a:lnTo>
                  <a:pt x="209550" y="127000"/>
                </a:lnTo>
                <a:lnTo>
                  <a:pt x="228600" y="120650"/>
                </a:lnTo>
                <a:lnTo>
                  <a:pt x="254000" y="107950"/>
                </a:lnTo>
                <a:lnTo>
                  <a:pt x="266700" y="95250"/>
                </a:lnTo>
                <a:lnTo>
                  <a:pt x="298450" y="82550"/>
                </a:lnTo>
                <a:lnTo>
                  <a:pt x="317500" y="76200"/>
                </a:lnTo>
                <a:lnTo>
                  <a:pt x="342900" y="7620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90" name="SMARTINK"/>
          <p:cNvSpPr/>
          <p:nvPr/>
        </p:nvSpPr>
        <p:spPr bwMode="auto">
          <a:xfrm>
            <a:off x="355600" y="5683250"/>
            <a:ext cx="374651" cy="196851"/>
          </a:xfrm>
          <a:custGeom>
            <a:avLst/>
            <a:gdLst/>
            <a:ahLst/>
            <a:cxnLst/>
            <a:rect l="0" t="0" r="0" b="0"/>
            <a:pathLst>
              <a:path w="374651" h="196851">
                <a:moveTo>
                  <a:pt x="0" y="158750"/>
                </a:moveTo>
                <a:lnTo>
                  <a:pt x="31750" y="120650"/>
                </a:lnTo>
                <a:lnTo>
                  <a:pt x="63500" y="101600"/>
                </a:lnTo>
                <a:lnTo>
                  <a:pt x="76200" y="95250"/>
                </a:lnTo>
                <a:lnTo>
                  <a:pt x="101600" y="82550"/>
                </a:lnTo>
                <a:lnTo>
                  <a:pt x="120650" y="76200"/>
                </a:lnTo>
                <a:lnTo>
                  <a:pt x="139700" y="63500"/>
                </a:lnTo>
                <a:lnTo>
                  <a:pt x="165100" y="50800"/>
                </a:lnTo>
                <a:lnTo>
                  <a:pt x="184150" y="44450"/>
                </a:lnTo>
                <a:lnTo>
                  <a:pt x="203200" y="31750"/>
                </a:lnTo>
                <a:lnTo>
                  <a:pt x="222250" y="25400"/>
                </a:lnTo>
                <a:lnTo>
                  <a:pt x="241300" y="19050"/>
                </a:lnTo>
                <a:lnTo>
                  <a:pt x="266700" y="6350"/>
                </a:lnTo>
                <a:lnTo>
                  <a:pt x="279400" y="0"/>
                </a:lnTo>
                <a:lnTo>
                  <a:pt x="254000" y="19050"/>
                </a:lnTo>
                <a:lnTo>
                  <a:pt x="228600" y="38100"/>
                </a:lnTo>
                <a:lnTo>
                  <a:pt x="196850" y="63500"/>
                </a:lnTo>
                <a:lnTo>
                  <a:pt x="184150" y="76200"/>
                </a:lnTo>
                <a:lnTo>
                  <a:pt x="165100" y="88900"/>
                </a:lnTo>
                <a:lnTo>
                  <a:pt x="133350" y="114300"/>
                </a:lnTo>
                <a:lnTo>
                  <a:pt x="107950" y="139700"/>
                </a:lnTo>
                <a:lnTo>
                  <a:pt x="82550" y="158750"/>
                </a:lnTo>
                <a:lnTo>
                  <a:pt x="50800" y="184150"/>
                </a:lnTo>
                <a:lnTo>
                  <a:pt x="44450" y="196850"/>
                </a:lnTo>
                <a:lnTo>
                  <a:pt x="63500" y="190500"/>
                </a:lnTo>
                <a:lnTo>
                  <a:pt x="95250" y="177800"/>
                </a:lnTo>
                <a:lnTo>
                  <a:pt x="114300" y="171450"/>
                </a:lnTo>
                <a:lnTo>
                  <a:pt x="133350" y="165100"/>
                </a:lnTo>
                <a:lnTo>
                  <a:pt x="152400" y="152400"/>
                </a:lnTo>
                <a:lnTo>
                  <a:pt x="177800" y="146050"/>
                </a:lnTo>
                <a:lnTo>
                  <a:pt x="196850" y="133350"/>
                </a:lnTo>
                <a:lnTo>
                  <a:pt x="222250" y="120650"/>
                </a:lnTo>
                <a:lnTo>
                  <a:pt x="247650" y="114300"/>
                </a:lnTo>
                <a:lnTo>
                  <a:pt x="266700" y="101600"/>
                </a:lnTo>
                <a:lnTo>
                  <a:pt x="285750" y="95250"/>
                </a:lnTo>
                <a:lnTo>
                  <a:pt x="304800" y="88900"/>
                </a:lnTo>
                <a:lnTo>
                  <a:pt x="336550" y="76200"/>
                </a:lnTo>
                <a:lnTo>
                  <a:pt x="368300" y="63500"/>
                </a:lnTo>
                <a:lnTo>
                  <a:pt x="374650" y="6350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91" name="SMARTINK"/>
          <p:cNvSpPr/>
          <p:nvPr/>
        </p:nvSpPr>
        <p:spPr bwMode="auto">
          <a:xfrm>
            <a:off x="927100" y="5524500"/>
            <a:ext cx="107951" cy="215901"/>
          </a:xfrm>
          <a:custGeom>
            <a:avLst/>
            <a:gdLst/>
            <a:ahLst/>
            <a:cxnLst/>
            <a:rect l="0" t="0" r="0" b="0"/>
            <a:pathLst>
              <a:path w="107951" h="215901">
                <a:moveTo>
                  <a:pt x="101600" y="38100"/>
                </a:moveTo>
                <a:lnTo>
                  <a:pt x="88900" y="6350"/>
                </a:lnTo>
                <a:lnTo>
                  <a:pt x="76200" y="0"/>
                </a:lnTo>
                <a:lnTo>
                  <a:pt x="57150" y="12700"/>
                </a:lnTo>
                <a:lnTo>
                  <a:pt x="38100" y="38100"/>
                </a:lnTo>
                <a:lnTo>
                  <a:pt x="25400" y="57150"/>
                </a:lnTo>
                <a:lnTo>
                  <a:pt x="12700" y="88900"/>
                </a:lnTo>
                <a:lnTo>
                  <a:pt x="6350" y="114300"/>
                </a:lnTo>
                <a:lnTo>
                  <a:pt x="0" y="139700"/>
                </a:lnTo>
                <a:lnTo>
                  <a:pt x="0" y="165100"/>
                </a:lnTo>
                <a:lnTo>
                  <a:pt x="0" y="184150"/>
                </a:lnTo>
                <a:lnTo>
                  <a:pt x="6350" y="203200"/>
                </a:lnTo>
                <a:lnTo>
                  <a:pt x="25400" y="215900"/>
                </a:lnTo>
                <a:lnTo>
                  <a:pt x="57150" y="209550"/>
                </a:lnTo>
                <a:lnTo>
                  <a:pt x="88900" y="196850"/>
                </a:lnTo>
                <a:lnTo>
                  <a:pt x="101600" y="177800"/>
                </a:lnTo>
                <a:lnTo>
                  <a:pt x="107950" y="158750"/>
                </a:lnTo>
                <a:lnTo>
                  <a:pt x="107950" y="133350"/>
                </a:lnTo>
                <a:lnTo>
                  <a:pt x="107950" y="114300"/>
                </a:lnTo>
                <a:lnTo>
                  <a:pt x="107950" y="88900"/>
                </a:lnTo>
                <a:lnTo>
                  <a:pt x="101600" y="63500"/>
                </a:lnTo>
                <a:lnTo>
                  <a:pt x="95250" y="44450"/>
                </a:lnTo>
                <a:lnTo>
                  <a:pt x="88900" y="444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92" name="SMARTINK"/>
          <p:cNvSpPr/>
          <p:nvPr/>
        </p:nvSpPr>
        <p:spPr bwMode="auto">
          <a:xfrm>
            <a:off x="1143000" y="5664200"/>
            <a:ext cx="6351" cy="19051"/>
          </a:xfrm>
          <a:custGeom>
            <a:avLst/>
            <a:gdLst/>
            <a:ahLst/>
            <a:cxnLst/>
            <a:rect l="0" t="0" r="0" b="0"/>
            <a:pathLst>
              <a:path w="6351" h="19051">
                <a:moveTo>
                  <a:pt x="0" y="19050"/>
                </a:moveTo>
                <a:lnTo>
                  <a:pt x="6350" y="6350"/>
                </a:lnTo>
                <a:lnTo>
                  <a:pt x="63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93" name="SMARTINK"/>
          <p:cNvSpPr/>
          <p:nvPr/>
        </p:nvSpPr>
        <p:spPr bwMode="auto">
          <a:xfrm>
            <a:off x="1263650" y="5537200"/>
            <a:ext cx="101601" cy="171451"/>
          </a:xfrm>
          <a:custGeom>
            <a:avLst/>
            <a:gdLst/>
            <a:ahLst/>
            <a:cxnLst/>
            <a:rect l="0" t="0" r="0" b="0"/>
            <a:pathLst>
              <a:path w="101601" h="171451">
                <a:moveTo>
                  <a:pt x="38100" y="31750"/>
                </a:moveTo>
                <a:lnTo>
                  <a:pt x="38100" y="12700"/>
                </a:lnTo>
                <a:lnTo>
                  <a:pt x="31750" y="0"/>
                </a:lnTo>
                <a:lnTo>
                  <a:pt x="19050" y="6350"/>
                </a:lnTo>
                <a:lnTo>
                  <a:pt x="6350" y="31750"/>
                </a:lnTo>
                <a:lnTo>
                  <a:pt x="0" y="50800"/>
                </a:lnTo>
                <a:lnTo>
                  <a:pt x="0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12700" y="152400"/>
                </a:lnTo>
                <a:lnTo>
                  <a:pt x="19050" y="165100"/>
                </a:lnTo>
                <a:lnTo>
                  <a:pt x="31750" y="171450"/>
                </a:lnTo>
                <a:lnTo>
                  <a:pt x="57150" y="171450"/>
                </a:lnTo>
                <a:lnTo>
                  <a:pt x="69850" y="165100"/>
                </a:lnTo>
                <a:lnTo>
                  <a:pt x="82550" y="152400"/>
                </a:lnTo>
                <a:lnTo>
                  <a:pt x="95250" y="139700"/>
                </a:lnTo>
                <a:lnTo>
                  <a:pt x="101600" y="107950"/>
                </a:lnTo>
                <a:lnTo>
                  <a:pt x="101600" y="82550"/>
                </a:lnTo>
                <a:lnTo>
                  <a:pt x="95250" y="63500"/>
                </a:lnTo>
                <a:lnTo>
                  <a:pt x="82550" y="31750"/>
                </a:lnTo>
                <a:lnTo>
                  <a:pt x="76200" y="19050"/>
                </a:lnTo>
                <a:lnTo>
                  <a:pt x="63500" y="12700"/>
                </a:lnTo>
                <a:lnTo>
                  <a:pt x="57150" y="12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94" name="SMARTINK"/>
          <p:cNvSpPr/>
          <p:nvPr/>
        </p:nvSpPr>
        <p:spPr bwMode="auto">
          <a:xfrm>
            <a:off x="1454150" y="5530850"/>
            <a:ext cx="107951" cy="171451"/>
          </a:xfrm>
          <a:custGeom>
            <a:avLst/>
            <a:gdLst/>
            <a:ahLst/>
            <a:cxnLst/>
            <a:rect l="0" t="0" r="0" b="0"/>
            <a:pathLst>
              <a:path w="107951" h="171451">
                <a:moveTo>
                  <a:pt x="6350" y="12700"/>
                </a:moveTo>
                <a:lnTo>
                  <a:pt x="25400" y="0"/>
                </a:lnTo>
                <a:lnTo>
                  <a:pt x="44450" y="0"/>
                </a:lnTo>
                <a:lnTo>
                  <a:pt x="63500" y="6350"/>
                </a:lnTo>
                <a:lnTo>
                  <a:pt x="69850" y="19050"/>
                </a:lnTo>
                <a:lnTo>
                  <a:pt x="63500" y="57150"/>
                </a:lnTo>
                <a:lnTo>
                  <a:pt x="57150" y="76200"/>
                </a:lnTo>
                <a:lnTo>
                  <a:pt x="38100" y="107950"/>
                </a:lnTo>
                <a:lnTo>
                  <a:pt x="19050" y="133350"/>
                </a:lnTo>
                <a:lnTo>
                  <a:pt x="0" y="158750"/>
                </a:lnTo>
                <a:lnTo>
                  <a:pt x="6350" y="171450"/>
                </a:lnTo>
                <a:lnTo>
                  <a:pt x="25400" y="171450"/>
                </a:lnTo>
                <a:lnTo>
                  <a:pt x="57150" y="165100"/>
                </a:lnTo>
                <a:lnTo>
                  <a:pt x="82550" y="165100"/>
                </a:lnTo>
                <a:lnTo>
                  <a:pt x="107950" y="1651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95" name="SMARTINK"/>
          <p:cNvSpPr/>
          <p:nvPr/>
        </p:nvSpPr>
        <p:spPr bwMode="auto">
          <a:xfrm>
            <a:off x="1625600" y="5518150"/>
            <a:ext cx="82551" cy="171451"/>
          </a:xfrm>
          <a:custGeom>
            <a:avLst/>
            <a:gdLst/>
            <a:ahLst/>
            <a:cxnLst/>
            <a:rect l="0" t="0" r="0" b="0"/>
            <a:pathLst>
              <a:path w="82551" h="171451">
                <a:moveTo>
                  <a:pt x="76200" y="50800"/>
                </a:moveTo>
                <a:lnTo>
                  <a:pt x="63500" y="19050"/>
                </a:lnTo>
                <a:lnTo>
                  <a:pt x="50800" y="6350"/>
                </a:lnTo>
                <a:lnTo>
                  <a:pt x="38100" y="0"/>
                </a:lnTo>
                <a:lnTo>
                  <a:pt x="25400" y="6350"/>
                </a:lnTo>
                <a:lnTo>
                  <a:pt x="12700" y="12700"/>
                </a:lnTo>
                <a:lnTo>
                  <a:pt x="0" y="31750"/>
                </a:lnTo>
                <a:lnTo>
                  <a:pt x="0" y="50800"/>
                </a:lnTo>
                <a:lnTo>
                  <a:pt x="12700" y="63500"/>
                </a:lnTo>
                <a:lnTo>
                  <a:pt x="25400" y="69850"/>
                </a:lnTo>
                <a:lnTo>
                  <a:pt x="44450" y="69850"/>
                </a:lnTo>
                <a:lnTo>
                  <a:pt x="50800" y="57150"/>
                </a:lnTo>
                <a:lnTo>
                  <a:pt x="69850" y="31750"/>
                </a:lnTo>
                <a:lnTo>
                  <a:pt x="76200" y="50800"/>
                </a:lnTo>
                <a:lnTo>
                  <a:pt x="76200" y="76200"/>
                </a:lnTo>
                <a:lnTo>
                  <a:pt x="76200" y="107950"/>
                </a:lnTo>
                <a:lnTo>
                  <a:pt x="76200" y="133350"/>
                </a:lnTo>
                <a:lnTo>
                  <a:pt x="76200" y="165100"/>
                </a:lnTo>
                <a:lnTo>
                  <a:pt x="82550" y="1714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96" name="SMARTINK"/>
          <p:cNvSpPr/>
          <p:nvPr/>
        </p:nvSpPr>
        <p:spPr bwMode="auto">
          <a:xfrm>
            <a:off x="1784350" y="5524500"/>
            <a:ext cx="114301" cy="190501"/>
          </a:xfrm>
          <a:custGeom>
            <a:avLst/>
            <a:gdLst/>
            <a:ahLst/>
            <a:cxnLst/>
            <a:rect l="0" t="0" r="0" b="0"/>
            <a:pathLst>
              <a:path w="114301" h="190501">
                <a:moveTo>
                  <a:pt x="31750" y="0"/>
                </a:moveTo>
                <a:lnTo>
                  <a:pt x="19050" y="25400"/>
                </a:lnTo>
                <a:lnTo>
                  <a:pt x="6350" y="44450"/>
                </a:lnTo>
                <a:lnTo>
                  <a:pt x="0" y="63500"/>
                </a:lnTo>
                <a:lnTo>
                  <a:pt x="6350" y="76200"/>
                </a:lnTo>
                <a:lnTo>
                  <a:pt x="25400" y="95250"/>
                </a:lnTo>
                <a:lnTo>
                  <a:pt x="50800" y="95250"/>
                </a:lnTo>
                <a:lnTo>
                  <a:pt x="69850" y="88900"/>
                </a:lnTo>
                <a:lnTo>
                  <a:pt x="95250" y="76200"/>
                </a:lnTo>
                <a:lnTo>
                  <a:pt x="101600" y="63500"/>
                </a:lnTo>
                <a:lnTo>
                  <a:pt x="114300" y="38100"/>
                </a:lnTo>
                <a:lnTo>
                  <a:pt x="114300" y="63500"/>
                </a:lnTo>
                <a:lnTo>
                  <a:pt x="107950" y="95250"/>
                </a:lnTo>
                <a:lnTo>
                  <a:pt x="107950" y="120650"/>
                </a:lnTo>
                <a:lnTo>
                  <a:pt x="101600" y="146050"/>
                </a:lnTo>
                <a:lnTo>
                  <a:pt x="101600" y="171450"/>
                </a:lnTo>
                <a:lnTo>
                  <a:pt x="114300" y="1905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97" name="SMARTINK"/>
          <p:cNvSpPr/>
          <p:nvPr/>
        </p:nvSpPr>
        <p:spPr bwMode="auto">
          <a:xfrm>
            <a:off x="2203450" y="5562600"/>
            <a:ext cx="215901" cy="107951"/>
          </a:xfrm>
          <a:custGeom>
            <a:avLst/>
            <a:gdLst/>
            <a:ahLst/>
            <a:cxnLst/>
            <a:rect l="0" t="0" r="0" b="0"/>
            <a:pathLst>
              <a:path w="215901" h="107951">
                <a:moveTo>
                  <a:pt x="0" y="0"/>
                </a:moveTo>
                <a:lnTo>
                  <a:pt x="0" y="38100"/>
                </a:lnTo>
                <a:lnTo>
                  <a:pt x="0" y="69850"/>
                </a:lnTo>
                <a:lnTo>
                  <a:pt x="0" y="95250"/>
                </a:lnTo>
                <a:lnTo>
                  <a:pt x="6350" y="107950"/>
                </a:lnTo>
                <a:lnTo>
                  <a:pt x="19050" y="82550"/>
                </a:lnTo>
                <a:lnTo>
                  <a:pt x="31750" y="50800"/>
                </a:lnTo>
                <a:lnTo>
                  <a:pt x="38100" y="38100"/>
                </a:lnTo>
                <a:lnTo>
                  <a:pt x="50800" y="50800"/>
                </a:lnTo>
                <a:lnTo>
                  <a:pt x="63500" y="76200"/>
                </a:lnTo>
                <a:lnTo>
                  <a:pt x="76200" y="82550"/>
                </a:lnTo>
                <a:lnTo>
                  <a:pt x="88900" y="69850"/>
                </a:lnTo>
                <a:lnTo>
                  <a:pt x="101600" y="50800"/>
                </a:lnTo>
                <a:lnTo>
                  <a:pt x="114300" y="44450"/>
                </a:lnTo>
                <a:lnTo>
                  <a:pt x="146050" y="63500"/>
                </a:lnTo>
                <a:lnTo>
                  <a:pt x="171450" y="76200"/>
                </a:lnTo>
                <a:lnTo>
                  <a:pt x="203200" y="88900"/>
                </a:lnTo>
                <a:lnTo>
                  <a:pt x="215900" y="952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98" name="SMARTINK"/>
          <p:cNvSpPr/>
          <p:nvPr/>
        </p:nvSpPr>
        <p:spPr bwMode="auto">
          <a:xfrm>
            <a:off x="2406650" y="5594350"/>
            <a:ext cx="76201" cy="95251"/>
          </a:xfrm>
          <a:custGeom>
            <a:avLst/>
            <a:gdLst/>
            <a:ahLst/>
            <a:cxnLst/>
            <a:rect l="0" t="0" r="0" b="0"/>
            <a:pathLst>
              <a:path w="76201" h="95251">
                <a:moveTo>
                  <a:pt x="57150" y="6350"/>
                </a:moveTo>
                <a:lnTo>
                  <a:pt x="44450" y="0"/>
                </a:lnTo>
                <a:lnTo>
                  <a:pt x="19050" y="12700"/>
                </a:lnTo>
                <a:lnTo>
                  <a:pt x="12700" y="25400"/>
                </a:lnTo>
                <a:lnTo>
                  <a:pt x="6350" y="38100"/>
                </a:lnTo>
                <a:lnTo>
                  <a:pt x="0" y="50800"/>
                </a:lnTo>
                <a:lnTo>
                  <a:pt x="6350" y="69850"/>
                </a:lnTo>
                <a:lnTo>
                  <a:pt x="19050" y="82550"/>
                </a:lnTo>
                <a:lnTo>
                  <a:pt x="31750" y="88900"/>
                </a:lnTo>
                <a:lnTo>
                  <a:pt x="44450" y="95250"/>
                </a:lnTo>
                <a:lnTo>
                  <a:pt x="57150" y="82550"/>
                </a:lnTo>
                <a:lnTo>
                  <a:pt x="69850" y="69850"/>
                </a:lnTo>
                <a:lnTo>
                  <a:pt x="69850" y="38100"/>
                </a:lnTo>
                <a:lnTo>
                  <a:pt x="69850" y="12700"/>
                </a:lnTo>
                <a:lnTo>
                  <a:pt x="7620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99" name="SMARTINK"/>
          <p:cNvSpPr/>
          <p:nvPr/>
        </p:nvSpPr>
        <p:spPr bwMode="auto">
          <a:xfrm>
            <a:off x="2584450" y="5435600"/>
            <a:ext cx="25401" cy="209551"/>
          </a:xfrm>
          <a:custGeom>
            <a:avLst/>
            <a:gdLst/>
            <a:ahLst/>
            <a:cxnLst/>
            <a:rect l="0" t="0" r="0" b="0"/>
            <a:pathLst>
              <a:path w="25401" h="209551">
                <a:moveTo>
                  <a:pt x="19050" y="0"/>
                </a:moveTo>
                <a:lnTo>
                  <a:pt x="6350" y="19050"/>
                </a:lnTo>
                <a:lnTo>
                  <a:pt x="0" y="44450"/>
                </a:lnTo>
                <a:lnTo>
                  <a:pt x="0" y="69850"/>
                </a:lnTo>
                <a:lnTo>
                  <a:pt x="6350" y="101600"/>
                </a:lnTo>
                <a:lnTo>
                  <a:pt x="6350" y="127000"/>
                </a:lnTo>
                <a:lnTo>
                  <a:pt x="6350" y="152400"/>
                </a:lnTo>
                <a:lnTo>
                  <a:pt x="12700" y="177800"/>
                </a:lnTo>
                <a:lnTo>
                  <a:pt x="25400" y="2095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00" name="SMARTINK"/>
          <p:cNvSpPr/>
          <p:nvPr/>
        </p:nvSpPr>
        <p:spPr bwMode="auto">
          <a:xfrm>
            <a:off x="2660650" y="5562600"/>
            <a:ext cx="69851" cy="101601"/>
          </a:xfrm>
          <a:custGeom>
            <a:avLst/>
            <a:gdLst/>
            <a:ahLst/>
            <a:cxnLst/>
            <a:rect l="0" t="0" r="0" b="0"/>
            <a:pathLst>
              <a:path w="69851" h="101601">
                <a:moveTo>
                  <a:pt x="0" y="82550"/>
                </a:moveTo>
                <a:lnTo>
                  <a:pt x="6350" y="63500"/>
                </a:lnTo>
                <a:lnTo>
                  <a:pt x="38100" y="38100"/>
                </a:lnTo>
                <a:lnTo>
                  <a:pt x="44450" y="25400"/>
                </a:lnTo>
                <a:lnTo>
                  <a:pt x="50800" y="12700"/>
                </a:lnTo>
                <a:lnTo>
                  <a:pt x="44450" y="0"/>
                </a:lnTo>
                <a:lnTo>
                  <a:pt x="25400" y="12700"/>
                </a:lnTo>
                <a:lnTo>
                  <a:pt x="12700" y="31750"/>
                </a:lnTo>
                <a:lnTo>
                  <a:pt x="6350" y="50800"/>
                </a:lnTo>
                <a:lnTo>
                  <a:pt x="6350" y="69850"/>
                </a:lnTo>
                <a:lnTo>
                  <a:pt x="12700" y="88900"/>
                </a:lnTo>
                <a:lnTo>
                  <a:pt x="25400" y="101600"/>
                </a:lnTo>
                <a:lnTo>
                  <a:pt x="44450" y="101600"/>
                </a:lnTo>
                <a:lnTo>
                  <a:pt x="69850" y="1016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01" name="SMARTINK"/>
          <p:cNvSpPr/>
          <p:nvPr/>
        </p:nvSpPr>
        <p:spPr bwMode="auto">
          <a:xfrm>
            <a:off x="2794000" y="5549900"/>
            <a:ext cx="50801" cy="146051"/>
          </a:xfrm>
          <a:custGeom>
            <a:avLst/>
            <a:gdLst/>
            <a:ahLst/>
            <a:cxnLst/>
            <a:rect l="0" t="0" r="0" b="0"/>
            <a:pathLst>
              <a:path w="50801" h="146051">
                <a:moveTo>
                  <a:pt x="50800" y="19050"/>
                </a:moveTo>
                <a:lnTo>
                  <a:pt x="44450" y="6350"/>
                </a:lnTo>
                <a:lnTo>
                  <a:pt x="31750" y="0"/>
                </a:lnTo>
                <a:lnTo>
                  <a:pt x="12700" y="0"/>
                </a:lnTo>
                <a:lnTo>
                  <a:pt x="0" y="19050"/>
                </a:lnTo>
                <a:lnTo>
                  <a:pt x="6350" y="57150"/>
                </a:lnTo>
                <a:lnTo>
                  <a:pt x="19050" y="82550"/>
                </a:lnTo>
                <a:lnTo>
                  <a:pt x="31750" y="101600"/>
                </a:lnTo>
                <a:lnTo>
                  <a:pt x="31750" y="120650"/>
                </a:lnTo>
                <a:lnTo>
                  <a:pt x="19050" y="1460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02" name="SMARTINK"/>
          <p:cNvSpPr/>
          <p:nvPr/>
        </p:nvSpPr>
        <p:spPr bwMode="auto">
          <a:xfrm>
            <a:off x="3098800" y="5397500"/>
            <a:ext cx="127001" cy="196851"/>
          </a:xfrm>
          <a:custGeom>
            <a:avLst/>
            <a:gdLst/>
            <a:ahLst/>
            <a:cxnLst/>
            <a:rect l="0" t="0" r="0" b="0"/>
            <a:pathLst>
              <a:path w="127001" h="196851">
                <a:moveTo>
                  <a:pt x="0" y="25400"/>
                </a:moveTo>
                <a:lnTo>
                  <a:pt x="6350" y="12700"/>
                </a:lnTo>
                <a:lnTo>
                  <a:pt x="19050" y="6350"/>
                </a:lnTo>
                <a:lnTo>
                  <a:pt x="50800" y="0"/>
                </a:lnTo>
                <a:lnTo>
                  <a:pt x="69850" y="0"/>
                </a:lnTo>
                <a:lnTo>
                  <a:pt x="88900" y="19050"/>
                </a:lnTo>
                <a:lnTo>
                  <a:pt x="95250" y="31750"/>
                </a:lnTo>
                <a:lnTo>
                  <a:pt x="88900" y="69850"/>
                </a:lnTo>
                <a:lnTo>
                  <a:pt x="76200" y="95250"/>
                </a:lnTo>
                <a:lnTo>
                  <a:pt x="57150" y="127000"/>
                </a:lnTo>
                <a:lnTo>
                  <a:pt x="44450" y="152400"/>
                </a:lnTo>
                <a:lnTo>
                  <a:pt x="19050" y="184150"/>
                </a:lnTo>
                <a:lnTo>
                  <a:pt x="12700" y="196850"/>
                </a:lnTo>
                <a:lnTo>
                  <a:pt x="50800" y="196850"/>
                </a:lnTo>
                <a:lnTo>
                  <a:pt x="76200" y="190500"/>
                </a:lnTo>
                <a:lnTo>
                  <a:pt x="101600" y="184150"/>
                </a:lnTo>
                <a:lnTo>
                  <a:pt x="127000" y="184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03" name="SMARTINK"/>
          <p:cNvSpPr/>
          <p:nvPr/>
        </p:nvSpPr>
        <p:spPr bwMode="auto">
          <a:xfrm>
            <a:off x="3263900" y="5537200"/>
            <a:ext cx="127001" cy="63501"/>
          </a:xfrm>
          <a:custGeom>
            <a:avLst/>
            <a:gdLst/>
            <a:ahLst/>
            <a:cxnLst/>
            <a:rect l="0" t="0" r="0" b="0"/>
            <a:pathLst>
              <a:path w="127001" h="63501">
                <a:moveTo>
                  <a:pt x="0" y="0"/>
                </a:moveTo>
                <a:lnTo>
                  <a:pt x="0" y="25400"/>
                </a:lnTo>
                <a:lnTo>
                  <a:pt x="0" y="50800"/>
                </a:lnTo>
                <a:lnTo>
                  <a:pt x="19050" y="25400"/>
                </a:lnTo>
                <a:lnTo>
                  <a:pt x="38100" y="19050"/>
                </a:lnTo>
                <a:lnTo>
                  <a:pt x="57150" y="31750"/>
                </a:lnTo>
                <a:lnTo>
                  <a:pt x="88900" y="50800"/>
                </a:lnTo>
                <a:lnTo>
                  <a:pt x="120650" y="57150"/>
                </a:lnTo>
                <a:lnTo>
                  <a:pt x="127000" y="635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04" name="SMARTINK"/>
          <p:cNvSpPr/>
          <p:nvPr/>
        </p:nvSpPr>
        <p:spPr bwMode="auto">
          <a:xfrm>
            <a:off x="3416300" y="5429250"/>
            <a:ext cx="177801" cy="177801"/>
          </a:xfrm>
          <a:custGeom>
            <a:avLst/>
            <a:gdLst/>
            <a:ahLst/>
            <a:cxnLst/>
            <a:rect l="0" t="0" r="0" b="0"/>
            <a:pathLst>
              <a:path w="177801" h="177801">
                <a:moveTo>
                  <a:pt x="76200" y="25400"/>
                </a:moveTo>
                <a:lnTo>
                  <a:pt x="82550" y="12700"/>
                </a:lnTo>
                <a:lnTo>
                  <a:pt x="69850" y="0"/>
                </a:lnTo>
                <a:lnTo>
                  <a:pt x="50800" y="0"/>
                </a:lnTo>
                <a:lnTo>
                  <a:pt x="38100" y="12700"/>
                </a:lnTo>
                <a:lnTo>
                  <a:pt x="12700" y="44450"/>
                </a:lnTo>
                <a:lnTo>
                  <a:pt x="0" y="63500"/>
                </a:lnTo>
                <a:lnTo>
                  <a:pt x="0" y="88900"/>
                </a:lnTo>
                <a:lnTo>
                  <a:pt x="6350" y="107950"/>
                </a:lnTo>
                <a:lnTo>
                  <a:pt x="12700" y="127000"/>
                </a:lnTo>
                <a:lnTo>
                  <a:pt x="31750" y="139700"/>
                </a:lnTo>
                <a:lnTo>
                  <a:pt x="50800" y="152400"/>
                </a:lnTo>
                <a:lnTo>
                  <a:pt x="69850" y="158750"/>
                </a:lnTo>
                <a:lnTo>
                  <a:pt x="101600" y="152400"/>
                </a:lnTo>
                <a:lnTo>
                  <a:pt x="120650" y="146050"/>
                </a:lnTo>
                <a:lnTo>
                  <a:pt x="146050" y="120650"/>
                </a:lnTo>
                <a:lnTo>
                  <a:pt x="158750" y="95250"/>
                </a:lnTo>
                <a:lnTo>
                  <a:pt x="171450" y="63500"/>
                </a:lnTo>
                <a:lnTo>
                  <a:pt x="177800" y="31750"/>
                </a:lnTo>
                <a:lnTo>
                  <a:pt x="177800" y="6350"/>
                </a:lnTo>
                <a:lnTo>
                  <a:pt x="158750" y="12700"/>
                </a:lnTo>
                <a:lnTo>
                  <a:pt x="152400" y="31750"/>
                </a:lnTo>
                <a:lnTo>
                  <a:pt x="146050" y="57150"/>
                </a:lnTo>
                <a:lnTo>
                  <a:pt x="146050" y="82550"/>
                </a:lnTo>
                <a:lnTo>
                  <a:pt x="146050" y="101600"/>
                </a:lnTo>
                <a:lnTo>
                  <a:pt x="146050" y="133350"/>
                </a:lnTo>
                <a:lnTo>
                  <a:pt x="146050" y="158750"/>
                </a:lnTo>
                <a:lnTo>
                  <a:pt x="152400" y="1778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05" name="SMARTINK"/>
          <p:cNvSpPr/>
          <p:nvPr/>
        </p:nvSpPr>
        <p:spPr bwMode="auto">
          <a:xfrm>
            <a:off x="3613150" y="5600700"/>
            <a:ext cx="107951" cy="133351"/>
          </a:xfrm>
          <a:custGeom>
            <a:avLst/>
            <a:gdLst/>
            <a:ahLst/>
            <a:cxnLst/>
            <a:rect l="0" t="0" r="0" b="0"/>
            <a:pathLst>
              <a:path w="107951" h="133351">
                <a:moveTo>
                  <a:pt x="0" y="0"/>
                </a:moveTo>
                <a:lnTo>
                  <a:pt x="25400" y="0"/>
                </a:lnTo>
                <a:lnTo>
                  <a:pt x="44450" y="6350"/>
                </a:lnTo>
                <a:lnTo>
                  <a:pt x="50800" y="25400"/>
                </a:lnTo>
                <a:lnTo>
                  <a:pt x="50800" y="44450"/>
                </a:lnTo>
                <a:lnTo>
                  <a:pt x="38100" y="57150"/>
                </a:lnTo>
                <a:lnTo>
                  <a:pt x="19050" y="88900"/>
                </a:lnTo>
                <a:lnTo>
                  <a:pt x="0" y="114300"/>
                </a:lnTo>
                <a:lnTo>
                  <a:pt x="6350" y="133350"/>
                </a:lnTo>
                <a:lnTo>
                  <a:pt x="25400" y="133350"/>
                </a:lnTo>
                <a:lnTo>
                  <a:pt x="50800" y="127000"/>
                </a:lnTo>
                <a:lnTo>
                  <a:pt x="82550" y="120650"/>
                </a:lnTo>
                <a:lnTo>
                  <a:pt x="107950" y="1206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06" name="SMARTINK"/>
          <p:cNvSpPr/>
          <p:nvPr/>
        </p:nvSpPr>
        <p:spPr bwMode="auto">
          <a:xfrm>
            <a:off x="3949700" y="5397500"/>
            <a:ext cx="88901" cy="133351"/>
          </a:xfrm>
          <a:custGeom>
            <a:avLst/>
            <a:gdLst/>
            <a:ahLst/>
            <a:cxnLst/>
            <a:rect l="0" t="0" r="0" b="0"/>
            <a:pathLst>
              <a:path w="88901" h="133351">
                <a:moveTo>
                  <a:pt x="12700" y="0"/>
                </a:moveTo>
                <a:lnTo>
                  <a:pt x="0" y="25400"/>
                </a:lnTo>
                <a:lnTo>
                  <a:pt x="0" y="57150"/>
                </a:lnTo>
                <a:lnTo>
                  <a:pt x="0" y="88900"/>
                </a:lnTo>
                <a:lnTo>
                  <a:pt x="0" y="114300"/>
                </a:lnTo>
                <a:lnTo>
                  <a:pt x="6350" y="133350"/>
                </a:lnTo>
                <a:lnTo>
                  <a:pt x="19050" y="127000"/>
                </a:lnTo>
                <a:lnTo>
                  <a:pt x="25400" y="114300"/>
                </a:lnTo>
                <a:lnTo>
                  <a:pt x="44450" y="114300"/>
                </a:lnTo>
                <a:lnTo>
                  <a:pt x="69850" y="127000"/>
                </a:lnTo>
                <a:lnTo>
                  <a:pt x="82550" y="120650"/>
                </a:lnTo>
                <a:lnTo>
                  <a:pt x="88900" y="107950"/>
                </a:lnTo>
                <a:lnTo>
                  <a:pt x="88900" y="69850"/>
                </a:lnTo>
                <a:lnTo>
                  <a:pt x="88900" y="38100"/>
                </a:lnTo>
                <a:lnTo>
                  <a:pt x="88900" y="317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07" name="SMARTINK"/>
          <p:cNvSpPr/>
          <p:nvPr/>
        </p:nvSpPr>
        <p:spPr bwMode="auto">
          <a:xfrm>
            <a:off x="4076700" y="5441950"/>
            <a:ext cx="6351" cy="95251"/>
          </a:xfrm>
          <a:custGeom>
            <a:avLst/>
            <a:gdLst/>
            <a:ahLst/>
            <a:cxnLst/>
            <a:rect l="0" t="0" r="0" b="0"/>
            <a:pathLst>
              <a:path w="6351" h="95251">
                <a:moveTo>
                  <a:pt x="6350" y="0"/>
                </a:moveTo>
                <a:lnTo>
                  <a:pt x="0" y="19050"/>
                </a:lnTo>
                <a:lnTo>
                  <a:pt x="0" y="44450"/>
                </a:lnTo>
                <a:lnTo>
                  <a:pt x="0" y="69850"/>
                </a:lnTo>
                <a:lnTo>
                  <a:pt x="6350" y="952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08" name="SMARTINK"/>
          <p:cNvSpPr/>
          <p:nvPr/>
        </p:nvSpPr>
        <p:spPr bwMode="auto">
          <a:xfrm>
            <a:off x="4191000" y="5321300"/>
            <a:ext cx="31751" cy="203201"/>
          </a:xfrm>
          <a:custGeom>
            <a:avLst/>
            <a:gdLst/>
            <a:ahLst/>
            <a:cxnLst/>
            <a:rect l="0" t="0" r="0" b="0"/>
            <a:pathLst>
              <a:path w="31751" h="203201">
                <a:moveTo>
                  <a:pt x="12700" y="0"/>
                </a:moveTo>
                <a:lnTo>
                  <a:pt x="0" y="25400"/>
                </a:lnTo>
                <a:lnTo>
                  <a:pt x="0" y="44450"/>
                </a:lnTo>
                <a:lnTo>
                  <a:pt x="0" y="69850"/>
                </a:lnTo>
                <a:lnTo>
                  <a:pt x="0" y="95250"/>
                </a:lnTo>
                <a:lnTo>
                  <a:pt x="0" y="120650"/>
                </a:lnTo>
                <a:lnTo>
                  <a:pt x="0" y="146050"/>
                </a:lnTo>
                <a:lnTo>
                  <a:pt x="0" y="177800"/>
                </a:lnTo>
                <a:lnTo>
                  <a:pt x="6350" y="196850"/>
                </a:lnTo>
                <a:lnTo>
                  <a:pt x="31750" y="2032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09" name="SMARTINK"/>
          <p:cNvSpPr/>
          <p:nvPr/>
        </p:nvSpPr>
        <p:spPr bwMode="auto">
          <a:xfrm>
            <a:off x="4267200" y="5340350"/>
            <a:ext cx="38101" cy="196851"/>
          </a:xfrm>
          <a:custGeom>
            <a:avLst/>
            <a:gdLst/>
            <a:ahLst/>
            <a:cxnLst/>
            <a:rect l="0" t="0" r="0" b="0"/>
            <a:pathLst>
              <a:path w="38101" h="196851">
                <a:moveTo>
                  <a:pt x="31750" y="6350"/>
                </a:moveTo>
                <a:lnTo>
                  <a:pt x="19050" y="0"/>
                </a:lnTo>
                <a:lnTo>
                  <a:pt x="12700" y="12700"/>
                </a:lnTo>
                <a:lnTo>
                  <a:pt x="0" y="38100"/>
                </a:lnTo>
                <a:lnTo>
                  <a:pt x="0" y="63500"/>
                </a:lnTo>
                <a:lnTo>
                  <a:pt x="0" y="88900"/>
                </a:lnTo>
                <a:lnTo>
                  <a:pt x="0" y="114300"/>
                </a:lnTo>
                <a:lnTo>
                  <a:pt x="6350" y="146050"/>
                </a:lnTo>
                <a:lnTo>
                  <a:pt x="12700" y="171450"/>
                </a:lnTo>
                <a:lnTo>
                  <a:pt x="38100" y="1968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10" name="SMARTINK"/>
          <p:cNvSpPr/>
          <p:nvPr/>
        </p:nvSpPr>
        <p:spPr bwMode="auto">
          <a:xfrm>
            <a:off x="4502150" y="5422900"/>
            <a:ext cx="101601" cy="184151"/>
          </a:xfrm>
          <a:custGeom>
            <a:avLst/>
            <a:gdLst/>
            <a:ahLst/>
            <a:cxnLst/>
            <a:rect l="0" t="0" r="0" b="0"/>
            <a:pathLst>
              <a:path w="101601" h="184151">
                <a:moveTo>
                  <a:pt x="0" y="12700"/>
                </a:moveTo>
                <a:lnTo>
                  <a:pt x="6350" y="38100"/>
                </a:lnTo>
                <a:lnTo>
                  <a:pt x="6350" y="63500"/>
                </a:lnTo>
                <a:lnTo>
                  <a:pt x="12700" y="82550"/>
                </a:lnTo>
                <a:lnTo>
                  <a:pt x="19050" y="107950"/>
                </a:lnTo>
                <a:lnTo>
                  <a:pt x="19050" y="133350"/>
                </a:lnTo>
                <a:lnTo>
                  <a:pt x="19050" y="158750"/>
                </a:lnTo>
                <a:lnTo>
                  <a:pt x="19050" y="184150"/>
                </a:lnTo>
                <a:lnTo>
                  <a:pt x="19050" y="152400"/>
                </a:lnTo>
                <a:lnTo>
                  <a:pt x="19050" y="127000"/>
                </a:lnTo>
                <a:lnTo>
                  <a:pt x="19050" y="95250"/>
                </a:lnTo>
                <a:lnTo>
                  <a:pt x="19050" y="69850"/>
                </a:lnTo>
                <a:lnTo>
                  <a:pt x="25400" y="38100"/>
                </a:lnTo>
                <a:lnTo>
                  <a:pt x="25400" y="12700"/>
                </a:lnTo>
                <a:lnTo>
                  <a:pt x="31750" y="0"/>
                </a:lnTo>
                <a:lnTo>
                  <a:pt x="50800" y="0"/>
                </a:lnTo>
                <a:lnTo>
                  <a:pt x="69850" y="6350"/>
                </a:lnTo>
                <a:lnTo>
                  <a:pt x="88900" y="19050"/>
                </a:lnTo>
                <a:lnTo>
                  <a:pt x="101600" y="31750"/>
                </a:lnTo>
                <a:lnTo>
                  <a:pt x="95250" y="57150"/>
                </a:lnTo>
                <a:lnTo>
                  <a:pt x="82550" y="69850"/>
                </a:lnTo>
                <a:lnTo>
                  <a:pt x="50800" y="82550"/>
                </a:lnTo>
                <a:lnTo>
                  <a:pt x="31750" y="762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11" name="SMARTINK"/>
          <p:cNvSpPr/>
          <p:nvPr/>
        </p:nvSpPr>
        <p:spPr bwMode="auto">
          <a:xfrm>
            <a:off x="4679950" y="5410200"/>
            <a:ext cx="95251" cy="76201"/>
          </a:xfrm>
          <a:custGeom>
            <a:avLst/>
            <a:gdLst/>
            <a:ahLst/>
            <a:cxnLst/>
            <a:rect l="0" t="0" r="0" b="0"/>
            <a:pathLst>
              <a:path w="95251" h="76201">
                <a:moveTo>
                  <a:pt x="0" y="25400"/>
                </a:moveTo>
                <a:lnTo>
                  <a:pt x="0" y="50800"/>
                </a:lnTo>
                <a:lnTo>
                  <a:pt x="0" y="76200"/>
                </a:lnTo>
                <a:lnTo>
                  <a:pt x="6350" y="57150"/>
                </a:lnTo>
                <a:lnTo>
                  <a:pt x="19050" y="31750"/>
                </a:lnTo>
                <a:lnTo>
                  <a:pt x="25400" y="12700"/>
                </a:lnTo>
                <a:lnTo>
                  <a:pt x="50800" y="0"/>
                </a:lnTo>
                <a:lnTo>
                  <a:pt x="82550" y="0"/>
                </a:lnTo>
                <a:lnTo>
                  <a:pt x="9525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12" name="SMARTINK"/>
          <p:cNvSpPr/>
          <p:nvPr/>
        </p:nvSpPr>
        <p:spPr bwMode="auto">
          <a:xfrm>
            <a:off x="4762500" y="5410200"/>
            <a:ext cx="63501" cy="76201"/>
          </a:xfrm>
          <a:custGeom>
            <a:avLst/>
            <a:gdLst/>
            <a:ahLst/>
            <a:cxnLst/>
            <a:rect l="0" t="0" r="0" b="0"/>
            <a:pathLst>
              <a:path w="63501" h="76201">
                <a:moveTo>
                  <a:pt x="63500" y="6350"/>
                </a:moveTo>
                <a:lnTo>
                  <a:pt x="44450" y="6350"/>
                </a:lnTo>
                <a:lnTo>
                  <a:pt x="25400" y="12700"/>
                </a:lnTo>
                <a:lnTo>
                  <a:pt x="6350" y="19050"/>
                </a:lnTo>
                <a:lnTo>
                  <a:pt x="0" y="38100"/>
                </a:lnTo>
                <a:lnTo>
                  <a:pt x="6350" y="57150"/>
                </a:lnTo>
                <a:lnTo>
                  <a:pt x="12700" y="69850"/>
                </a:lnTo>
                <a:lnTo>
                  <a:pt x="25400" y="76200"/>
                </a:lnTo>
                <a:lnTo>
                  <a:pt x="44450" y="76200"/>
                </a:lnTo>
                <a:lnTo>
                  <a:pt x="57150" y="63500"/>
                </a:lnTo>
                <a:lnTo>
                  <a:pt x="57150" y="44450"/>
                </a:lnTo>
                <a:lnTo>
                  <a:pt x="57150" y="25400"/>
                </a:lnTo>
                <a:lnTo>
                  <a:pt x="508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13" name="SMARTINK"/>
          <p:cNvSpPr/>
          <p:nvPr/>
        </p:nvSpPr>
        <p:spPr bwMode="auto">
          <a:xfrm>
            <a:off x="4889500" y="5283200"/>
            <a:ext cx="82551" cy="215901"/>
          </a:xfrm>
          <a:custGeom>
            <a:avLst/>
            <a:gdLst/>
            <a:ahLst/>
            <a:cxnLst/>
            <a:rect l="0" t="0" r="0" b="0"/>
            <a:pathLst>
              <a:path w="82551" h="215901">
                <a:moveTo>
                  <a:pt x="82550" y="0"/>
                </a:moveTo>
                <a:lnTo>
                  <a:pt x="82550" y="19050"/>
                </a:lnTo>
                <a:lnTo>
                  <a:pt x="82550" y="44450"/>
                </a:lnTo>
                <a:lnTo>
                  <a:pt x="82550" y="76200"/>
                </a:lnTo>
                <a:lnTo>
                  <a:pt x="76200" y="101600"/>
                </a:lnTo>
                <a:lnTo>
                  <a:pt x="76200" y="127000"/>
                </a:lnTo>
                <a:lnTo>
                  <a:pt x="76200" y="158750"/>
                </a:lnTo>
                <a:lnTo>
                  <a:pt x="69850" y="177800"/>
                </a:lnTo>
                <a:lnTo>
                  <a:pt x="50800" y="152400"/>
                </a:lnTo>
                <a:lnTo>
                  <a:pt x="38100" y="127000"/>
                </a:lnTo>
                <a:lnTo>
                  <a:pt x="25400" y="114300"/>
                </a:lnTo>
                <a:lnTo>
                  <a:pt x="12700" y="107950"/>
                </a:lnTo>
                <a:lnTo>
                  <a:pt x="0" y="114300"/>
                </a:lnTo>
                <a:lnTo>
                  <a:pt x="0" y="146050"/>
                </a:lnTo>
                <a:lnTo>
                  <a:pt x="12700" y="171450"/>
                </a:lnTo>
                <a:lnTo>
                  <a:pt x="19050" y="184150"/>
                </a:lnTo>
                <a:lnTo>
                  <a:pt x="50800" y="209550"/>
                </a:lnTo>
                <a:lnTo>
                  <a:pt x="57150" y="215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14" name="SMARTINK"/>
          <p:cNvSpPr/>
          <p:nvPr/>
        </p:nvSpPr>
        <p:spPr bwMode="auto">
          <a:xfrm>
            <a:off x="5041900" y="5384800"/>
            <a:ext cx="323851" cy="101601"/>
          </a:xfrm>
          <a:custGeom>
            <a:avLst/>
            <a:gdLst/>
            <a:ahLst/>
            <a:cxnLst/>
            <a:rect l="0" t="0" r="0" b="0"/>
            <a:pathLst>
              <a:path w="323851" h="101601">
                <a:moveTo>
                  <a:pt x="0" y="0"/>
                </a:moveTo>
                <a:lnTo>
                  <a:pt x="0" y="25400"/>
                </a:lnTo>
                <a:lnTo>
                  <a:pt x="0" y="50800"/>
                </a:lnTo>
                <a:lnTo>
                  <a:pt x="6350" y="69850"/>
                </a:lnTo>
                <a:lnTo>
                  <a:pt x="12700" y="82550"/>
                </a:lnTo>
                <a:lnTo>
                  <a:pt x="38100" y="76200"/>
                </a:lnTo>
                <a:lnTo>
                  <a:pt x="50800" y="44450"/>
                </a:lnTo>
                <a:lnTo>
                  <a:pt x="57150" y="69850"/>
                </a:lnTo>
                <a:lnTo>
                  <a:pt x="69850" y="82550"/>
                </a:lnTo>
                <a:lnTo>
                  <a:pt x="88900" y="88900"/>
                </a:lnTo>
                <a:lnTo>
                  <a:pt x="107950" y="88900"/>
                </a:lnTo>
                <a:lnTo>
                  <a:pt x="127000" y="76200"/>
                </a:lnTo>
                <a:lnTo>
                  <a:pt x="152400" y="57150"/>
                </a:lnTo>
                <a:lnTo>
                  <a:pt x="177800" y="31750"/>
                </a:lnTo>
                <a:lnTo>
                  <a:pt x="196850" y="6350"/>
                </a:lnTo>
                <a:lnTo>
                  <a:pt x="184150" y="19050"/>
                </a:lnTo>
                <a:lnTo>
                  <a:pt x="171450" y="25400"/>
                </a:lnTo>
                <a:lnTo>
                  <a:pt x="165100" y="38100"/>
                </a:lnTo>
                <a:lnTo>
                  <a:pt x="158750" y="50800"/>
                </a:lnTo>
                <a:lnTo>
                  <a:pt x="165100" y="69850"/>
                </a:lnTo>
                <a:lnTo>
                  <a:pt x="177800" y="82550"/>
                </a:lnTo>
                <a:lnTo>
                  <a:pt x="209550" y="82550"/>
                </a:lnTo>
                <a:lnTo>
                  <a:pt x="228600" y="82550"/>
                </a:lnTo>
                <a:lnTo>
                  <a:pt x="247650" y="76200"/>
                </a:lnTo>
                <a:lnTo>
                  <a:pt x="273050" y="63500"/>
                </a:lnTo>
                <a:lnTo>
                  <a:pt x="292100" y="31750"/>
                </a:lnTo>
                <a:lnTo>
                  <a:pt x="298450" y="12700"/>
                </a:lnTo>
                <a:lnTo>
                  <a:pt x="279400" y="6350"/>
                </a:lnTo>
                <a:lnTo>
                  <a:pt x="254000" y="19050"/>
                </a:lnTo>
                <a:lnTo>
                  <a:pt x="234950" y="38100"/>
                </a:lnTo>
                <a:lnTo>
                  <a:pt x="241300" y="57150"/>
                </a:lnTo>
                <a:lnTo>
                  <a:pt x="254000" y="76200"/>
                </a:lnTo>
                <a:lnTo>
                  <a:pt x="266700" y="88900"/>
                </a:lnTo>
                <a:lnTo>
                  <a:pt x="292100" y="101600"/>
                </a:lnTo>
                <a:lnTo>
                  <a:pt x="323850" y="1016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15" name="SMARTINK"/>
          <p:cNvSpPr/>
          <p:nvPr/>
        </p:nvSpPr>
        <p:spPr bwMode="auto">
          <a:xfrm>
            <a:off x="5708650" y="5175250"/>
            <a:ext cx="127001" cy="317501"/>
          </a:xfrm>
          <a:custGeom>
            <a:avLst/>
            <a:gdLst/>
            <a:ahLst/>
            <a:cxnLst/>
            <a:rect l="0" t="0" r="0" b="0"/>
            <a:pathLst>
              <a:path w="127001" h="317501">
                <a:moveTo>
                  <a:pt x="127000" y="0"/>
                </a:moveTo>
                <a:lnTo>
                  <a:pt x="101600" y="12700"/>
                </a:lnTo>
                <a:lnTo>
                  <a:pt x="82550" y="38100"/>
                </a:lnTo>
                <a:lnTo>
                  <a:pt x="69850" y="63500"/>
                </a:lnTo>
                <a:lnTo>
                  <a:pt x="50800" y="88900"/>
                </a:lnTo>
                <a:lnTo>
                  <a:pt x="38100" y="120650"/>
                </a:lnTo>
                <a:lnTo>
                  <a:pt x="31750" y="139700"/>
                </a:lnTo>
                <a:lnTo>
                  <a:pt x="25400" y="152400"/>
                </a:lnTo>
                <a:lnTo>
                  <a:pt x="12700" y="184150"/>
                </a:lnTo>
                <a:lnTo>
                  <a:pt x="6350" y="215900"/>
                </a:lnTo>
                <a:lnTo>
                  <a:pt x="0" y="241300"/>
                </a:lnTo>
                <a:lnTo>
                  <a:pt x="0" y="273050"/>
                </a:lnTo>
                <a:lnTo>
                  <a:pt x="6350" y="292100"/>
                </a:lnTo>
                <a:lnTo>
                  <a:pt x="12700" y="304800"/>
                </a:lnTo>
                <a:lnTo>
                  <a:pt x="25400" y="311150"/>
                </a:lnTo>
                <a:lnTo>
                  <a:pt x="57150" y="311150"/>
                </a:lnTo>
                <a:lnTo>
                  <a:pt x="63500" y="3175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16" name="SMARTINK"/>
          <p:cNvSpPr/>
          <p:nvPr/>
        </p:nvSpPr>
        <p:spPr bwMode="auto">
          <a:xfrm>
            <a:off x="5880100" y="5283200"/>
            <a:ext cx="69851" cy="146051"/>
          </a:xfrm>
          <a:custGeom>
            <a:avLst/>
            <a:gdLst/>
            <a:ahLst/>
            <a:cxnLst/>
            <a:rect l="0" t="0" r="0" b="0"/>
            <a:pathLst>
              <a:path w="69851" h="146051">
                <a:moveTo>
                  <a:pt x="44450" y="31750"/>
                </a:moveTo>
                <a:lnTo>
                  <a:pt x="38100" y="19050"/>
                </a:lnTo>
                <a:lnTo>
                  <a:pt x="31750" y="6350"/>
                </a:lnTo>
                <a:lnTo>
                  <a:pt x="19050" y="19050"/>
                </a:lnTo>
                <a:lnTo>
                  <a:pt x="6350" y="44450"/>
                </a:lnTo>
                <a:lnTo>
                  <a:pt x="0" y="63500"/>
                </a:lnTo>
                <a:lnTo>
                  <a:pt x="0" y="88900"/>
                </a:lnTo>
                <a:lnTo>
                  <a:pt x="0" y="114300"/>
                </a:lnTo>
                <a:lnTo>
                  <a:pt x="6350" y="127000"/>
                </a:lnTo>
                <a:lnTo>
                  <a:pt x="19050" y="139700"/>
                </a:lnTo>
                <a:lnTo>
                  <a:pt x="38100" y="146050"/>
                </a:lnTo>
                <a:lnTo>
                  <a:pt x="50800" y="139700"/>
                </a:lnTo>
                <a:lnTo>
                  <a:pt x="63500" y="120650"/>
                </a:lnTo>
                <a:lnTo>
                  <a:pt x="69850" y="88900"/>
                </a:lnTo>
                <a:lnTo>
                  <a:pt x="69850" y="63500"/>
                </a:lnTo>
                <a:lnTo>
                  <a:pt x="63500" y="44450"/>
                </a:lnTo>
                <a:lnTo>
                  <a:pt x="57150" y="12700"/>
                </a:lnTo>
                <a:lnTo>
                  <a:pt x="444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17" name="SMARTINK"/>
          <p:cNvSpPr/>
          <p:nvPr/>
        </p:nvSpPr>
        <p:spPr bwMode="auto">
          <a:xfrm>
            <a:off x="6045200" y="5397500"/>
            <a:ext cx="12701" cy="31751"/>
          </a:xfrm>
          <a:custGeom>
            <a:avLst/>
            <a:gdLst/>
            <a:ahLst/>
            <a:cxnLst/>
            <a:rect l="0" t="0" r="0" b="0"/>
            <a:pathLst>
              <a:path w="12701" h="31751">
                <a:moveTo>
                  <a:pt x="12700" y="0"/>
                </a:moveTo>
                <a:lnTo>
                  <a:pt x="0" y="31750"/>
                </a:lnTo>
              </a:path>
            </a:pathLst>
          </a:cu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18" name="SMARTINK"/>
          <p:cNvSpPr/>
          <p:nvPr/>
        </p:nvSpPr>
        <p:spPr bwMode="auto">
          <a:xfrm>
            <a:off x="6108700" y="5270500"/>
            <a:ext cx="88901" cy="158751"/>
          </a:xfrm>
          <a:custGeom>
            <a:avLst/>
            <a:gdLst/>
            <a:ahLst/>
            <a:cxnLst/>
            <a:rect l="0" t="0" r="0" b="0"/>
            <a:pathLst>
              <a:path w="88901" h="158751">
                <a:moveTo>
                  <a:pt x="63500" y="12700"/>
                </a:moveTo>
                <a:lnTo>
                  <a:pt x="57150" y="0"/>
                </a:lnTo>
                <a:lnTo>
                  <a:pt x="38100" y="12700"/>
                </a:lnTo>
                <a:lnTo>
                  <a:pt x="19050" y="44450"/>
                </a:lnTo>
                <a:lnTo>
                  <a:pt x="6350" y="69850"/>
                </a:lnTo>
                <a:lnTo>
                  <a:pt x="0" y="95250"/>
                </a:lnTo>
                <a:lnTo>
                  <a:pt x="0" y="114300"/>
                </a:lnTo>
                <a:lnTo>
                  <a:pt x="0" y="133350"/>
                </a:lnTo>
                <a:lnTo>
                  <a:pt x="12700" y="152400"/>
                </a:lnTo>
                <a:lnTo>
                  <a:pt x="25400" y="158750"/>
                </a:lnTo>
                <a:lnTo>
                  <a:pt x="57150" y="158750"/>
                </a:lnTo>
                <a:lnTo>
                  <a:pt x="76200" y="139700"/>
                </a:lnTo>
                <a:lnTo>
                  <a:pt x="82550" y="114300"/>
                </a:lnTo>
                <a:lnTo>
                  <a:pt x="88900" y="88900"/>
                </a:lnTo>
                <a:lnTo>
                  <a:pt x="82550" y="63500"/>
                </a:lnTo>
                <a:lnTo>
                  <a:pt x="69850" y="38100"/>
                </a:lnTo>
                <a:lnTo>
                  <a:pt x="63500" y="25400"/>
                </a:lnTo>
                <a:lnTo>
                  <a:pt x="57150" y="190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19" name="SMARTINK"/>
          <p:cNvSpPr/>
          <p:nvPr/>
        </p:nvSpPr>
        <p:spPr bwMode="auto">
          <a:xfrm>
            <a:off x="6286500" y="5257800"/>
            <a:ext cx="107951" cy="152401"/>
          </a:xfrm>
          <a:custGeom>
            <a:avLst/>
            <a:gdLst/>
            <a:ahLst/>
            <a:cxnLst/>
            <a:rect l="0" t="0" r="0" b="0"/>
            <a:pathLst>
              <a:path w="107951" h="152401">
                <a:moveTo>
                  <a:pt x="0" y="31750"/>
                </a:moveTo>
                <a:lnTo>
                  <a:pt x="6350" y="19050"/>
                </a:lnTo>
                <a:lnTo>
                  <a:pt x="19050" y="6350"/>
                </a:lnTo>
                <a:lnTo>
                  <a:pt x="44450" y="0"/>
                </a:lnTo>
                <a:lnTo>
                  <a:pt x="63500" y="6350"/>
                </a:lnTo>
                <a:lnTo>
                  <a:pt x="69850" y="19050"/>
                </a:lnTo>
                <a:lnTo>
                  <a:pt x="63500" y="50800"/>
                </a:lnTo>
                <a:lnTo>
                  <a:pt x="57150" y="69850"/>
                </a:lnTo>
                <a:lnTo>
                  <a:pt x="44450" y="95250"/>
                </a:lnTo>
                <a:lnTo>
                  <a:pt x="31750" y="120650"/>
                </a:lnTo>
                <a:lnTo>
                  <a:pt x="19050" y="139700"/>
                </a:lnTo>
                <a:lnTo>
                  <a:pt x="25400" y="152400"/>
                </a:lnTo>
                <a:lnTo>
                  <a:pt x="44450" y="146050"/>
                </a:lnTo>
                <a:lnTo>
                  <a:pt x="69850" y="146050"/>
                </a:lnTo>
                <a:lnTo>
                  <a:pt x="101600" y="146050"/>
                </a:lnTo>
                <a:lnTo>
                  <a:pt x="107950" y="1460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20" name="SMARTINK"/>
          <p:cNvSpPr/>
          <p:nvPr/>
        </p:nvSpPr>
        <p:spPr bwMode="auto">
          <a:xfrm>
            <a:off x="6438900" y="5251450"/>
            <a:ext cx="88901" cy="184151"/>
          </a:xfrm>
          <a:custGeom>
            <a:avLst/>
            <a:gdLst/>
            <a:ahLst/>
            <a:cxnLst/>
            <a:rect l="0" t="0" r="0" b="0"/>
            <a:pathLst>
              <a:path w="88901" h="184151">
                <a:moveTo>
                  <a:pt x="82550" y="44450"/>
                </a:moveTo>
                <a:lnTo>
                  <a:pt x="82550" y="25400"/>
                </a:lnTo>
                <a:lnTo>
                  <a:pt x="76200" y="12700"/>
                </a:lnTo>
                <a:lnTo>
                  <a:pt x="69850" y="0"/>
                </a:lnTo>
                <a:lnTo>
                  <a:pt x="44450" y="6350"/>
                </a:lnTo>
                <a:lnTo>
                  <a:pt x="19050" y="25400"/>
                </a:lnTo>
                <a:lnTo>
                  <a:pt x="6350" y="44450"/>
                </a:lnTo>
                <a:lnTo>
                  <a:pt x="0" y="63500"/>
                </a:lnTo>
                <a:lnTo>
                  <a:pt x="0" y="88900"/>
                </a:lnTo>
                <a:lnTo>
                  <a:pt x="12700" y="95250"/>
                </a:lnTo>
                <a:lnTo>
                  <a:pt x="31750" y="88900"/>
                </a:lnTo>
                <a:lnTo>
                  <a:pt x="50800" y="76200"/>
                </a:lnTo>
                <a:lnTo>
                  <a:pt x="69850" y="44450"/>
                </a:lnTo>
                <a:lnTo>
                  <a:pt x="82550" y="19050"/>
                </a:lnTo>
                <a:lnTo>
                  <a:pt x="88900" y="44450"/>
                </a:lnTo>
                <a:lnTo>
                  <a:pt x="88900" y="76200"/>
                </a:lnTo>
                <a:lnTo>
                  <a:pt x="88900" y="101600"/>
                </a:lnTo>
                <a:lnTo>
                  <a:pt x="88900" y="133350"/>
                </a:lnTo>
                <a:lnTo>
                  <a:pt x="88900" y="158750"/>
                </a:lnTo>
                <a:lnTo>
                  <a:pt x="88900" y="184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21" name="SMARTINK"/>
          <p:cNvSpPr/>
          <p:nvPr/>
        </p:nvSpPr>
        <p:spPr bwMode="auto">
          <a:xfrm>
            <a:off x="6623050" y="5238750"/>
            <a:ext cx="139701" cy="190501"/>
          </a:xfrm>
          <a:custGeom>
            <a:avLst/>
            <a:gdLst/>
            <a:ahLst/>
            <a:cxnLst/>
            <a:rect l="0" t="0" r="0" b="0"/>
            <a:pathLst>
              <a:path w="139701" h="190501">
                <a:moveTo>
                  <a:pt x="57150" y="0"/>
                </a:moveTo>
                <a:lnTo>
                  <a:pt x="44450" y="25400"/>
                </a:lnTo>
                <a:lnTo>
                  <a:pt x="31750" y="50800"/>
                </a:lnTo>
                <a:lnTo>
                  <a:pt x="19050" y="76200"/>
                </a:lnTo>
                <a:lnTo>
                  <a:pt x="6350" y="88900"/>
                </a:lnTo>
                <a:lnTo>
                  <a:pt x="0" y="101600"/>
                </a:lnTo>
                <a:lnTo>
                  <a:pt x="6350" y="114300"/>
                </a:lnTo>
                <a:lnTo>
                  <a:pt x="25400" y="120650"/>
                </a:lnTo>
                <a:lnTo>
                  <a:pt x="50800" y="120650"/>
                </a:lnTo>
                <a:lnTo>
                  <a:pt x="76200" y="114300"/>
                </a:lnTo>
                <a:lnTo>
                  <a:pt x="101600" y="107950"/>
                </a:lnTo>
                <a:lnTo>
                  <a:pt x="133350" y="76200"/>
                </a:lnTo>
                <a:lnTo>
                  <a:pt x="139700" y="63500"/>
                </a:lnTo>
                <a:lnTo>
                  <a:pt x="127000" y="76200"/>
                </a:lnTo>
                <a:lnTo>
                  <a:pt x="127000" y="107950"/>
                </a:lnTo>
                <a:lnTo>
                  <a:pt x="127000" y="133350"/>
                </a:lnTo>
                <a:lnTo>
                  <a:pt x="127000" y="158750"/>
                </a:lnTo>
                <a:lnTo>
                  <a:pt x="120650" y="1905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22" name="SMARTINK"/>
          <p:cNvSpPr/>
          <p:nvPr/>
        </p:nvSpPr>
        <p:spPr bwMode="auto">
          <a:xfrm>
            <a:off x="6858000" y="5251450"/>
            <a:ext cx="177801" cy="158751"/>
          </a:xfrm>
          <a:custGeom>
            <a:avLst/>
            <a:gdLst/>
            <a:ahLst/>
            <a:cxnLst/>
            <a:rect l="0" t="0" r="0" b="0"/>
            <a:pathLst>
              <a:path w="177801" h="158751">
                <a:moveTo>
                  <a:pt x="177800" y="0"/>
                </a:moveTo>
                <a:lnTo>
                  <a:pt x="152400" y="6350"/>
                </a:lnTo>
                <a:lnTo>
                  <a:pt x="133350" y="19050"/>
                </a:lnTo>
                <a:lnTo>
                  <a:pt x="107950" y="38100"/>
                </a:lnTo>
                <a:lnTo>
                  <a:pt x="82550" y="57150"/>
                </a:lnTo>
                <a:lnTo>
                  <a:pt x="63500" y="82550"/>
                </a:lnTo>
                <a:lnTo>
                  <a:pt x="31750" y="107950"/>
                </a:lnTo>
                <a:lnTo>
                  <a:pt x="6350" y="139700"/>
                </a:lnTo>
                <a:lnTo>
                  <a:pt x="0" y="1587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23" name="SMARTINK"/>
          <p:cNvSpPr/>
          <p:nvPr/>
        </p:nvSpPr>
        <p:spPr bwMode="auto">
          <a:xfrm>
            <a:off x="6858000" y="5226050"/>
            <a:ext cx="107951" cy="171451"/>
          </a:xfrm>
          <a:custGeom>
            <a:avLst/>
            <a:gdLst/>
            <a:ahLst/>
            <a:cxnLst/>
            <a:rect l="0" t="0" r="0" b="0"/>
            <a:pathLst>
              <a:path w="107951" h="171451">
                <a:moveTo>
                  <a:pt x="0" y="0"/>
                </a:moveTo>
                <a:lnTo>
                  <a:pt x="6350" y="25400"/>
                </a:lnTo>
                <a:lnTo>
                  <a:pt x="19050" y="50800"/>
                </a:lnTo>
                <a:lnTo>
                  <a:pt x="31750" y="76200"/>
                </a:lnTo>
                <a:lnTo>
                  <a:pt x="50800" y="101600"/>
                </a:lnTo>
                <a:lnTo>
                  <a:pt x="69850" y="133350"/>
                </a:lnTo>
                <a:lnTo>
                  <a:pt x="101600" y="165100"/>
                </a:lnTo>
                <a:lnTo>
                  <a:pt x="107950" y="1714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24" name="SMARTINK"/>
          <p:cNvSpPr/>
          <p:nvPr/>
        </p:nvSpPr>
        <p:spPr bwMode="auto">
          <a:xfrm>
            <a:off x="7035800" y="5219700"/>
            <a:ext cx="146051" cy="165101"/>
          </a:xfrm>
          <a:custGeom>
            <a:avLst/>
            <a:gdLst/>
            <a:ahLst/>
            <a:cxnLst/>
            <a:rect l="0" t="0" r="0" b="0"/>
            <a:pathLst>
              <a:path w="146051" h="165101">
                <a:moveTo>
                  <a:pt x="0" y="0"/>
                </a:moveTo>
                <a:lnTo>
                  <a:pt x="25400" y="0"/>
                </a:lnTo>
                <a:lnTo>
                  <a:pt x="38100" y="6350"/>
                </a:lnTo>
                <a:lnTo>
                  <a:pt x="50800" y="12700"/>
                </a:lnTo>
                <a:lnTo>
                  <a:pt x="63500" y="25400"/>
                </a:lnTo>
                <a:lnTo>
                  <a:pt x="69850" y="50800"/>
                </a:lnTo>
                <a:lnTo>
                  <a:pt x="63500" y="69850"/>
                </a:lnTo>
                <a:lnTo>
                  <a:pt x="50800" y="101600"/>
                </a:lnTo>
                <a:lnTo>
                  <a:pt x="31750" y="127000"/>
                </a:lnTo>
                <a:lnTo>
                  <a:pt x="6350" y="158750"/>
                </a:lnTo>
                <a:lnTo>
                  <a:pt x="44450" y="165100"/>
                </a:lnTo>
                <a:lnTo>
                  <a:pt x="69850" y="165100"/>
                </a:lnTo>
                <a:lnTo>
                  <a:pt x="101600" y="165100"/>
                </a:lnTo>
                <a:lnTo>
                  <a:pt x="133350" y="165100"/>
                </a:lnTo>
                <a:lnTo>
                  <a:pt x="146050" y="1651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25" name="SMARTINK"/>
          <p:cNvSpPr/>
          <p:nvPr/>
        </p:nvSpPr>
        <p:spPr bwMode="auto">
          <a:xfrm>
            <a:off x="7112000" y="5099050"/>
            <a:ext cx="133351" cy="374651"/>
          </a:xfrm>
          <a:custGeom>
            <a:avLst/>
            <a:gdLst/>
            <a:ahLst/>
            <a:cxnLst/>
            <a:rect l="0" t="0" r="0" b="0"/>
            <a:pathLst>
              <a:path w="133351" h="374651">
                <a:moveTo>
                  <a:pt x="0" y="0"/>
                </a:moveTo>
                <a:lnTo>
                  <a:pt x="19050" y="19050"/>
                </a:lnTo>
                <a:lnTo>
                  <a:pt x="25400" y="38100"/>
                </a:lnTo>
                <a:lnTo>
                  <a:pt x="38100" y="57150"/>
                </a:lnTo>
                <a:lnTo>
                  <a:pt x="50800" y="76200"/>
                </a:lnTo>
                <a:lnTo>
                  <a:pt x="63500" y="101600"/>
                </a:lnTo>
                <a:lnTo>
                  <a:pt x="76200" y="120650"/>
                </a:lnTo>
                <a:lnTo>
                  <a:pt x="88900" y="146050"/>
                </a:lnTo>
                <a:lnTo>
                  <a:pt x="101600" y="171450"/>
                </a:lnTo>
                <a:lnTo>
                  <a:pt x="114300" y="190500"/>
                </a:lnTo>
                <a:lnTo>
                  <a:pt x="120650" y="215900"/>
                </a:lnTo>
                <a:lnTo>
                  <a:pt x="127000" y="234950"/>
                </a:lnTo>
                <a:lnTo>
                  <a:pt x="133350" y="254000"/>
                </a:lnTo>
                <a:lnTo>
                  <a:pt x="133350" y="273050"/>
                </a:lnTo>
                <a:lnTo>
                  <a:pt x="133350" y="304800"/>
                </a:lnTo>
                <a:lnTo>
                  <a:pt x="127000" y="330200"/>
                </a:lnTo>
                <a:lnTo>
                  <a:pt x="114300" y="349250"/>
                </a:lnTo>
                <a:lnTo>
                  <a:pt x="95250" y="361950"/>
                </a:lnTo>
                <a:lnTo>
                  <a:pt x="69850" y="368300"/>
                </a:lnTo>
                <a:lnTo>
                  <a:pt x="57150" y="3746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26" name="SMARTINK"/>
          <p:cNvSpPr/>
          <p:nvPr/>
        </p:nvSpPr>
        <p:spPr bwMode="auto">
          <a:xfrm>
            <a:off x="7353300" y="5219700"/>
            <a:ext cx="158751" cy="6351"/>
          </a:xfrm>
          <a:custGeom>
            <a:avLst/>
            <a:gdLst/>
            <a:ahLst/>
            <a:cxnLst/>
            <a:rect l="0" t="0" r="0" b="0"/>
            <a:pathLst>
              <a:path w="158751" h="6351">
                <a:moveTo>
                  <a:pt x="0" y="6350"/>
                </a:moveTo>
                <a:lnTo>
                  <a:pt x="19050" y="0"/>
                </a:lnTo>
                <a:lnTo>
                  <a:pt x="44450" y="0"/>
                </a:lnTo>
                <a:lnTo>
                  <a:pt x="69850" y="0"/>
                </a:lnTo>
                <a:lnTo>
                  <a:pt x="101600" y="0"/>
                </a:lnTo>
                <a:lnTo>
                  <a:pt x="127000" y="0"/>
                </a:lnTo>
                <a:lnTo>
                  <a:pt x="15875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27" name="SMARTINK"/>
          <p:cNvSpPr/>
          <p:nvPr/>
        </p:nvSpPr>
        <p:spPr bwMode="auto">
          <a:xfrm>
            <a:off x="7372350" y="5308600"/>
            <a:ext cx="133351" cy="6351"/>
          </a:xfrm>
          <a:custGeom>
            <a:avLst/>
            <a:gdLst/>
            <a:ahLst/>
            <a:cxnLst/>
            <a:rect l="0" t="0" r="0" b="0"/>
            <a:pathLst>
              <a:path w="133351" h="6351">
                <a:moveTo>
                  <a:pt x="0" y="0"/>
                </a:moveTo>
                <a:lnTo>
                  <a:pt x="19050" y="6350"/>
                </a:lnTo>
                <a:lnTo>
                  <a:pt x="50800" y="6350"/>
                </a:lnTo>
                <a:lnTo>
                  <a:pt x="82550" y="6350"/>
                </a:lnTo>
                <a:lnTo>
                  <a:pt x="114300" y="6350"/>
                </a:lnTo>
                <a:lnTo>
                  <a:pt x="13335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28" name="SMARTINK"/>
          <p:cNvSpPr/>
          <p:nvPr/>
        </p:nvSpPr>
        <p:spPr bwMode="auto">
          <a:xfrm>
            <a:off x="8235950" y="5156200"/>
            <a:ext cx="101601" cy="209551"/>
          </a:xfrm>
          <a:custGeom>
            <a:avLst/>
            <a:gdLst/>
            <a:ahLst/>
            <a:cxnLst/>
            <a:rect l="0" t="0" r="0" b="0"/>
            <a:pathLst>
              <a:path w="101601" h="209551">
                <a:moveTo>
                  <a:pt x="95250" y="25400"/>
                </a:moveTo>
                <a:lnTo>
                  <a:pt x="101600" y="12700"/>
                </a:lnTo>
                <a:lnTo>
                  <a:pt x="88900" y="0"/>
                </a:lnTo>
                <a:lnTo>
                  <a:pt x="69850" y="6350"/>
                </a:lnTo>
                <a:lnTo>
                  <a:pt x="44450" y="6350"/>
                </a:lnTo>
                <a:lnTo>
                  <a:pt x="25400" y="19050"/>
                </a:lnTo>
                <a:lnTo>
                  <a:pt x="12700" y="31750"/>
                </a:lnTo>
                <a:lnTo>
                  <a:pt x="6350" y="50800"/>
                </a:lnTo>
                <a:lnTo>
                  <a:pt x="12700" y="63500"/>
                </a:lnTo>
                <a:lnTo>
                  <a:pt x="19050" y="76200"/>
                </a:lnTo>
                <a:lnTo>
                  <a:pt x="38100" y="101600"/>
                </a:lnTo>
                <a:lnTo>
                  <a:pt x="63500" y="127000"/>
                </a:lnTo>
                <a:lnTo>
                  <a:pt x="82550" y="152400"/>
                </a:lnTo>
                <a:lnTo>
                  <a:pt x="95250" y="165100"/>
                </a:lnTo>
                <a:lnTo>
                  <a:pt x="95250" y="184150"/>
                </a:lnTo>
                <a:lnTo>
                  <a:pt x="76200" y="203200"/>
                </a:lnTo>
                <a:lnTo>
                  <a:pt x="57150" y="209550"/>
                </a:lnTo>
                <a:lnTo>
                  <a:pt x="31750" y="209550"/>
                </a:lnTo>
                <a:lnTo>
                  <a:pt x="12700" y="203200"/>
                </a:lnTo>
                <a:lnTo>
                  <a:pt x="0" y="184150"/>
                </a:lnTo>
                <a:lnTo>
                  <a:pt x="12700" y="152400"/>
                </a:lnTo>
                <a:lnTo>
                  <a:pt x="31750" y="127000"/>
                </a:lnTo>
                <a:lnTo>
                  <a:pt x="57150" y="101600"/>
                </a:lnTo>
                <a:lnTo>
                  <a:pt x="76200" y="76200"/>
                </a:lnTo>
                <a:lnTo>
                  <a:pt x="82550" y="63500"/>
                </a:lnTo>
                <a:lnTo>
                  <a:pt x="82550" y="44450"/>
                </a:lnTo>
                <a:lnTo>
                  <a:pt x="76200" y="31750"/>
                </a:lnTo>
                <a:lnTo>
                  <a:pt x="63500" y="190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29" name="SMARTINK"/>
          <p:cNvSpPr/>
          <p:nvPr/>
        </p:nvSpPr>
        <p:spPr bwMode="auto">
          <a:xfrm>
            <a:off x="8020050" y="5175250"/>
            <a:ext cx="88901" cy="171451"/>
          </a:xfrm>
          <a:custGeom>
            <a:avLst/>
            <a:gdLst/>
            <a:ahLst/>
            <a:cxnLst/>
            <a:rect l="0" t="0" r="0" b="0"/>
            <a:pathLst>
              <a:path w="88901" h="171451">
                <a:moveTo>
                  <a:pt x="88900" y="31750"/>
                </a:moveTo>
                <a:lnTo>
                  <a:pt x="82550" y="12700"/>
                </a:lnTo>
                <a:lnTo>
                  <a:pt x="63500" y="0"/>
                </a:lnTo>
                <a:lnTo>
                  <a:pt x="38100" y="6350"/>
                </a:lnTo>
                <a:lnTo>
                  <a:pt x="12700" y="19050"/>
                </a:lnTo>
                <a:lnTo>
                  <a:pt x="0" y="38100"/>
                </a:lnTo>
                <a:lnTo>
                  <a:pt x="0" y="57150"/>
                </a:lnTo>
                <a:lnTo>
                  <a:pt x="12700" y="69850"/>
                </a:lnTo>
                <a:lnTo>
                  <a:pt x="38100" y="95250"/>
                </a:lnTo>
                <a:lnTo>
                  <a:pt x="69850" y="120650"/>
                </a:lnTo>
                <a:lnTo>
                  <a:pt x="82550" y="133350"/>
                </a:lnTo>
                <a:lnTo>
                  <a:pt x="82550" y="152400"/>
                </a:lnTo>
                <a:lnTo>
                  <a:pt x="76200" y="165100"/>
                </a:lnTo>
                <a:lnTo>
                  <a:pt x="63500" y="171450"/>
                </a:lnTo>
                <a:lnTo>
                  <a:pt x="38100" y="171450"/>
                </a:lnTo>
                <a:lnTo>
                  <a:pt x="25400" y="158750"/>
                </a:lnTo>
                <a:lnTo>
                  <a:pt x="31750" y="127000"/>
                </a:lnTo>
                <a:lnTo>
                  <a:pt x="50800" y="101600"/>
                </a:lnTo>
                <a:lnTo>
                  <a:pt x="69850" y="76200"/>
                </a:lnTo>
                <a:lnTo>
                  <a:pt x="76200" y="57150"/>
                </a:lnTo>
                <a:lnTo>
                  <a:pt x="82550" y="44450"/>
                </a:lnTo>
                <a:lnTo>
                  <a:pt x="76200" y="254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30" name="SMARTINK"/>
          <p:cNvSpPr/>
          <p:nvPr/>
        </p:nvSpPr>
        <p:spPr bwMode="auto">
          <a:xfrm>
            <a:off x="7810500" y="5181600"/>
            <a:ext cx="76201" cy="158751"/>
          </a:xfrm>
          <a:custGeom>
            <a:avLst/>
            <a:gdLst/>
            <a:ahLst/>
            <a:cxnLst/>
            <a:rect l="0" t="0" r="0" b="0"/>
            <a:pathLst>
              <a:path w="76201" h="158751">
                <a:moveTo>
                  <a:pt x="63500" y="6350"/>
                </a:moveTo>
                <a:lnTo>
                  <a:pt x="50800" y="0"/>
                </a:lnTo>
                <a:lnTo>
                  <a:pt x="31750" y="0"/>
                </a:lnTo>
                <a:lnTo>
                  <a:pt x="12700" y="0"/>
                </a:lnTo>
                <a:lnTo>
                  <a:pt x="0" y="12700"/>
                </a:lnTo>
                <a:lnTo>
                  <a:pt x="0" y="44450"/>
                </a:lnTo>
                <a:lnTo>
                  <a:pt x="6350" y="63500"/>
                </a:lnTo>
                <a:lnTo>
                  <a:pt x="19050" y="69850"/>
                </a:lnTo>
                <a:lnTo>
                  <a:pt x="44450" y="82550"/>
                </a:lnTo>
                <a:lnTo>
                  <a:pt x="57150" y="95250"/>
                </a:lnTo>
                <a:lnTo>
                  <a:pt x="69850" y="107950"/>
                </a:lnTo>
                <a:lnTo>
                  <a:pt x="76200" y="120650"/>
                </a:lnTo>
                <a:lnTo>
                  <a:pt x="69850" y="139700"/>
                </a:lnTo>
                <a:lnTo>
                  <a:pt x="50800" y="146050"/>
                </a:lnTo>
                <a:lnTo>
                  <a:pt x="25400" y="158750"/>
                </a:lnTo>
                <a:lnTo>
                  <a:pt x="12700" y="152400"/>
                </a:lnTo>
                <a:lnTo>
                  <a:pt x="0" y="139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31" name="SMARTINK"/>
          <p:cNvSpPr/>
          <p:nvPr/>
        </p:nvSpPr>
        <p:spPr bwMode="auto">
          <a:xfrm>
            <a:off x="7562850" y="5187950"/>
            <a:ext cx="44451" cy="152401"/>
          </a:xfrm>
          <a:custGeom>
            <a:avLst/>
            <a:gdLst/>
            <a:ahLst/>
            <a:cxnLst/>
            <a:rect l="0" t="0" r="0" b="0"/>
            <a:pathLst>
              <a:path w="44451" h="152401">
                <a:moveTo>
                  <a:pt x="44450" y="6350"/>
                </a:moveTo>
                <a:lnTo>
                  <a:pt x="31750" y="0"/>
                </a:lnTo>
                <a:lnTo>
                  <a:pt x="19050" y="6350"/>
                </a:lnTo>
                <a:lnTo>
                  <a:pt x="12700" y="19050"/>
                </a:lnTo>
                <a:lnTo>
                  <a:pt x="6350" y="44450"/>
                </a:lnTo>
                <a:lnTo>
                  <a:pt x="0" y="76200"/>
                </a:lnTo>
                <a:lnTo>
                  <a:pt x="0" y="107950"/>
                </a:lnTo>
                <a:lnTo>
                  <a:pt x="0" y="133350"/>
                </a:lnTo>
                <a:lnTo>
                  <a:pt x="6350" y="146050"/>
                </a:lnTo>
                <a:lnTo>
                  <a:pt x="19050" y="152400"/>
                </a:lnTo>
                <a:lnTo>
                  <a:pt x="31750" y="139700"/>
                </a:lnTo>
                <a:lnTo>
                  <a:pt x="38100" y="127000"/>
                </a:lnTo>
                <a:lnTo>
                  <a:pt x="38100" y="101600"/>
                </a:lnTo>
                <a:lnTo>
                  <a:pt x="38100" y="76200"/>
                </a:lnTo>
                <a:lnTo>
                  <a:pt x="38100" y="44450"/>
                </a:lnTo>
                <a:lnTo>
                  <a:pt x="31750" y="19050"/>
                </a:lnTo>
                <a:lnTo>
                  <a:pt x="31750" y="12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32" name="SMARTINK"/>
          <p:cNvSpPr/>
          <p:nvPr/>
        </p:nvSpPr>
        <p:spPr bwMode="auto">
          <a:xfrm>
            <a:off x="7645400" y="5308600"/>
            <a:ext cx="1" cy="25401"/>
          </a:xfrm>
          <a:custGeom>
            <a:avLst/>
            <a:gdLst/>
            <a:ahLst/>
            <a:cxnLst/>
            <a:rect l="0" t="0" r="0" b="0"/>
            <a:pathLst>
              <a:path w="1" h="25401">
                <a:moveTo>
                  <a:pt x="0" y="0"/>
                </a:moveTo>
                <a:lnTo>
                  <a:pt x="0" y="25400"/>
                </a:lnTo>
              </a:path>
            </a:pathLst>
          </a:cu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33" name="SMARTINK"/>
          <p:cNvSpPr/>
          <p:nvPr/>
        </p:nvSpPr>
        <p:spPr bwMode="auto">
          <a:xfrm>
            <a:off x="7683500" y="5194300"/>
            <a:ext cx="57151" cy="146051"/>
          </a:xfrm>
          <a:custGeom>
            <a:avLst/>
            <a:gdLst/>
            <a:ahLst/>
            <a:cxnLst/>
            <a:rect l="0" t="0" r="0" b="0"/>
            <a:pathLst>
              <a:path w="57151" h="146051">
                <a:moveTo>
                  <a:pt x="19050" y="0"/>
                </a:moveTo>
                <a:lnTo>
                  <a:pt x="6350" y="19050"/>
                </a:lnTo>
                <a:lnTo>
                  <a:pt x="6350" y="50800"/>
                </a:lnTo>
                <a:lnTo>
                  <a:pt x="0" y="76200"/>
                </a:lnTo>
                <a:lnTo>
                  <a:pt x="0" y="101600"/>
                </a:lnTo>
                <a:lnTo>
                  <a:pt x="0" y="120650"/>
                </a:lnTo>
                <a:lnTo>
                  <a:pt x="6350" y="133350"/>
                </a:lnTo>
                <a:lnTo>
                  <a:pt x="19050" y="146050"/>
                </a:lnTo>
                <a:lnTo>
                  <a:pt x="31750" y="139700"/>
                </a:lnTo>
                <a:lnTo>
                  <a:pt x="44450" y="133350"/>
                </a:lnTo>
                <a:lnTo>
                  <a:pt x="50800" y="120650"/>
                </a:lnTo>
                <a:lnTo>
                  <a:pt x="57150" y="101600"/>
                </a:lnTo>
                <a:lnTo>
                  <a:pt x="57150" y="76200"/>
                </a:lnTo>
                <a:lnTo>
                  <a:pt x="57150" y="50800"/>
                </a:lnTo>
                <a:lnTo>
                  <a:pt x="50800" y="19050"/>
                </a:lnTo>
                <a:lnTo>
                  <a:pt x="317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34" name="SMARTINK"/>
          <p:cNvSpPr/>
          <p:nvPr/>
        </p:nvSpPr>
        <p:spPr bwMode="auto">
          <a:xfrm>
            <a:off x="8470900" y="5245100"/>
            <a:ext cx="177801" cy="76201"/>
          </a:xfrm>
          <a:custGeom>
            <a:avLst/>
            <a:gdLst/>
            <a:ahLst/>
            <a:cxnLst/>
            <a:rect l="0" t="0" r="0" b="0"/>
            <a:pathLst>
              <a:path w="177801" h="76201">
                <a:moveTo>
                  <a:pt x="0" y="0"/>
                </a:moveTo>
                <a:lnTo>
                  <a:pt x="6350" y="31750"/>
                </a:lnTo>
                <a:lnTo>
                  <a:pt x="6350" y="76200"/>
                </a:lnTo>
                <a:lnTo>
                  <a:pt x="12700" y="63500"/>
                </a:lnTo>
                <a:lnTo>
                  <a:pt x="25400" y="31750"/>
                </a:lnTo>
                <a:lnTo>
                  <a:pt x="31750" y="19050"/>
                </a:lnTo>
                <a:lnTo>
                  <a:pt x="50800" y="19050"/>
                </a:lnTo>
                <a:lnTo>
                  <a:pt x="63500" y="38100"/>
                </a:lnTo>
                <a:lnTo>
                  <a:pt x="76200" y="44450"/>
                </a:lnTo>
                <a:lnTo>
                  <a:pt x="95250" y="12700"/>
                </a:lnTo>
                <a:lnTo>
                  <a:pt x="107950" y="6350"/>
                </a:lnTo>
                <a:lnTo>
                  <a:pt x="146050" y="38100"/>
                </a:lnTo>
                <a:lnTo>
                  <a:pt x="177800" y="635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35" name="SMARTINK"/>
          <p:cNvSpPr/>
          <p:nvPr/>
        </p:nvSpPr>
        <p:spPr bwMode="auto">
          <a:xfrm>
            <a:off x="8667750" y="5232400"/>
            <a:ext cx="38101" cy="88901"/>
          </a:xfrm>
          <a:custGeom>
            <a:avLst/>
            <a:gdLst/>
            <a:ahLst/>
            <a:cxnLst/>
            <a:rect l="0" t="0" r="0" b="0"/>
            <a:pathLst>
              <a:path w="38101" h="88901">
                <a:moveTo>
                  <a:pt x="25400" y="6350"/>
                </a:moveTo>
                <a:lnTo>
                  <a:pt x="6350" y="31750"/>
                </a:lnTo>
                <a:lnTo>
                  <a:pt x="0" y="50800"/>
                </a:lnTo>
                <a:lnTo>
                  <a:pt x="12700" y="82550"/>
                </a:lnTo>
                <a:lnTo>
                  <a:pt x="25400" y="88900"/>
                </a:lnTo>
                <a:lnTo>
                  <a:pt x="38100" y="76200"/>
                </a:lnTo>
                <a:lnTo>
                  <a:pt x="31750" y="44450"/>
                </a:lnTo>
                <a:lnTo>
                  <a:pt x="25400" y="12700"/>
                </a:lnTo>
                <a:lnTo>
                  <a:pt x="254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36" name="SMARTINK"/>
          <p:cNvSpPr/>
          <p:nvPr/>
        </p:nvSpPr>
        <p:spPr bwMode="auto">
          <a:xfrm>
            <a:off x="8775700" y="5137150"/>
            <a:ext cx="12701" cy="184151"/>
          </a:xfrm>
          <a:custGeom>
            <a:avLst/>
            <a:gdLst/>
            <a:ahLst/>
            <a:cxnLst/>
            <a:rect l="0" t="0" r="0" b="0"/>
            <a:pathLst>
              <a:path w="12701" h="184151">
                <a:moveTo>
                  <a:pt x="0" y="0"/>
                </a:moveTo>
                <a:lnTo>
                  <a:pt x="6350" y="12700"/>
                </a:lnTo>
                <a:lnTo>
                  <a:pt x="6350" y="38100"/>
                </a:lnTo>
                <a:lnTo>
                  <a:pt x="12700" y="63500"/>
                </a:lnTo>
                <a:lnTo>
                  <a:pt x="12700" y="88900"/>
                </a:lnTo>
                <a:lnTo>
                  <a:pt x="12700" y="114300"/>
                </a:lnTo>
                <a:lnTo>
                  <a:pt x="12700" y="133350"/>
                </a:lnTo>
                <a:lnTo>
                  <a:pt x="6350" y="165100"/>
                </a:lnTo>
                <a:lnTo>
                  <a:pt x="6350" y="184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37" name="SMARTINK"/>
          <p:cNvSpPr/>
          <p:nvPr/>
        </p:nvSpPr>
        <p:spPr bwMode="auto">
          <a:xfrm>
            <a:off x="8813800" y="5245100"/>
            <a:ext cx="50801" cy="69851"/>
          </a:xfrm>
          <a:custGeom>
            <a:avLst/>
            <a:gdLst/>
            <a:ahLst/>
            <a:cxnLst/>
            <a:rect l="0" t="0" r="0" b="0"/>
            <a:pathLst>
              <a:path w="50801" h="69851">
                <a:moveTo>
                  <a:pt x="0" y="50800"/>
                </a:moveTo>
                <a:lnTo>
                  <a:pt x="25400" y="38100"/>
                </a:lnTo>
                <a:lnTo>
                  <a:pt x="44450" y="12700"/>
                </a:lnTo>
                <a:lnTo>
                  <a:pt x="38100" y="0"/>
                </a:lnTo>
                <a:lnTo>
                  <a:pt x="19050" y="6350"/>
                </a:lnTo>
                <a:lnTo>
                  <a:pt x="12700" y="19050"/>
                </a:lnTo>
                <a:lnTo>
                  <a:pt x="6350" y="31750"/>
                </a:lnTo>
                <a:lnTo>
                  <a:pt x="12700" y="50800"/>
                </a:lnTo>
                <a:lnTo>
                  <a:pt x="19050" y="63500"/>
                </a:lnTo>
                <a:lnTo>
                  <a:pt x="50800" y="698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38" name="SMARTINK"/>
          <p:cNvSpPr/>
          <p:nvPr/>
        </p:nvSpPr>
        <p:spPr bwMode="auto">
          <a:xfrm>
            <a:off x="8928100" y="5219700"/>
            <a:ext cx="25401" cy="139701"/>
          </a:xfrm>
          <a:custGeom>
            <a:avLst/>
            <a:gdLst/>
            <a:ahLst/>
            <a:cxnLst/>
            <a:rect l="0" t="0" r="0" b="0"/>
            <a:pathLst>
              <a:path w="25401" h="139701">
                <a:moveTo>
                  <a:pt x="25400" y="12700"/>
                </a:moveTo>
                <a:lnTo>
                  <a:pt x="12700" y="0"/>
                </a:lnTo>
                <a:lnTo>
                  <a:pt x="0" y="6350"/>
                </a:lnTo>
                <a:lnTo>
                  <a:pt x="0" y="25400"/>
                </a:lnTo>
                <a:lnTo>
                  <a:pt x="0" y="57150"/>
                </a:lnTo>
                <a:lnTo>
                  <a:pt x="19050" y="82550"/>
                </a:lnTo>
                <a:lnTo>
                  <a:pt x="19050" y="107950"/>
                </a:lnTo>
                <a:lnTo>
                  <a:pt x="12700" y="120650"/>
                </a:lnTo>
                <a:lnTo>
                  <a:pt x="0" y="139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39" name="SMARTINK"/>
          <p:cNvSpPr/>
          <p:nvPr/>
        </p:nvSpPr>
        <p:spPr bwMode="auto">
          <a:xfrm>
            <a:off x="7747000" y="5632450"/>
            <a:ext cx="50801" cy="101601"/>
          </a:xfrm>
          <a:custGeom>
            <a:avLst/>
            <a:gdLst/>
            <a:ahLst/>
            <a:cxnLst/>
            <a:rect l="0" t="0" r="0" b="0"/>
            <a:pathLst>
              <a:path w="50801" h="101601">
                <a:moveTo>
                  <a:pt x="38100" y="19050"/>
                </a:moveTo>
                <a:lnTo>
                  <a:pt x="31750" y="0"/>
                </a:lnTo>
                <a:lnTo>
                  <a:pt x="12700" y="6350"/>
                </a:lnTo>
                <a:lnTo>
                  <a:pt x="0" y="44450"/>
                </a:lnTo>
                <a:lnTo>
                  <a:pt x="12700" y="82550"/>
                </a:lnTo>
                <a:lnTo>
                  <a:pt x="25400" y="95250"/>
                </a:lnTo>
                <a:lnTo>
                  <a:pt x="38100" y="101600"/>
                </a:lnTo>
                <a:lnTo>
                  <a:pt x="50800" y="88900"/>
                </a:lnTo>
                <a:lnTo>
                  <a:pt x="50800" y="69850"/>
                </a:lnTo>
                <a:lnTo>
                  <a:pt x="50800" y="50800"/>
                </a:lnTo>
                <a:lnTo>
                  <a:pt x="38100" y="19050"/>
                </a:lnTo>
                <a:lnTo>
                  <a:pt x="3175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40" name="SMARTINK"/>
          <p:cNvSpPr/>
          <p:nvPr/>
        </p:nvSpPr>
        <p:spPr bwMode="auto">
          <a:xfrm>
            <a:off x="7905750" y="5518150"/>
            <a:ext cx="50801" cy="203201"/>
          </a:xfrm>
          <a:custGeom>
            <a:avLst/>
            <a:gdLst/>
            <a:ahLst/>
            <a:cxnLst/>
            <a:rect l="0" t="0" r="0" b="0"/>
            <a:pathLst>
              <a:path w="50801" h="203201">
                <a:moveTo>
                  <a:pt x="50800" y="38100"/>
                </a:moveTo>
                <a:lnTo>
                  <a:pt x="50800" y="19050"/>
                </a:lnTo>
                <a:lnTo>
                  <a:pt x="38100" y="6350"/>
                </a:lnTo>
                <a:lnTo>
                  <a:pt x="25400" y="0"/>
                </a:lnTo>
                <a:lnTo>
                  <a:pt x="12700" y="12700"/>
                </a:lnTo>
                <a:lnTo>
                  <a:pt x="12700" y="38100"/>
                </a:lnTo>
                <a:lnTo>
                  <a:pt x="12700" y="63500"/>
                </a:lnTo>
                <a:lnTo>
                  <a:pt x="12700" y="88900"/>
                </a:lnTo>
                <a:lnTo>
                  <a:pt x="19050" y="114300"/>
                </a:lnTo>
                <a:lnTo>
                  <a:pt x="19050" y="133350"/>
                </a:lnTo>
                <a:lnTo>
                  <a:pt x="19050" y="152400"/>
                </a:lnTo>
                <a:lnTo>
                  <a:pt x="12700" y="177800"/>
                </a:lnTo>
                <a:lnTo>
                  <a:pt x="0" y="2032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41" name="SMARTINK"/>
          <p:cNvSpPr/>
          <p:nvPr/>
        </p:nvSpPr>
        <p:spPr bwMode="auto">
          <a:xfrm>
            <a:off x="7823200" y="5594350"/>
            <a:ext cx="146051" cy="12701"/>
          </a:xfrm>
          <a:custGeom>
            <a:avLst/>
            <a:gdLst/>
            <a:ahLst/>
            <a:cxnLst/>
            <a:rect l="0" t="0" r="0" b="0"/>
            <a:pathLst>
              <a:path w="146051" h="12701">
                <a:moveTo>
                  <a:pt x="0" y="12700"/>
                </a:moveTo>
                <a:lnTo>
                  <a:pt x="6350" y="0"/>
                </a:lnTo>
                <a:lnTo>
                  <a:pt x="31750" y="0"/>
                </a:lnTo>
                <a:lnTo>
                  <a:pt x="50800" y="0"/>
                </a:lnTo>
                <a:lnTo>
                  <a:pt x="76200" y="0"/>
                </a:lnTo>
                <a:lnTo>
                  <a:pt x="107950" y="6350"/>
                </a:lnTo>
                <a:lnTo>
                  <a:pt x="139700" y="6350"/>
                </a:lnTo>
                <a:lnTo>
                  <a:pt x="146050" y="12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42" name="SMARTINK"/>
          <p:cNvSpPr/>
          <p:nvPr/>
        </p:nvSpPr>
        <p:spPr bwMode="auto">
          <a:xfrm>
            <a:off x="8197850" y="5530850"/>
            <a:ext cx="234951" cy="190501"/>
          </a:xfrm>
          <a:custGeom>
            <a:avLst/>
            <a:gdLst/>
            <a:ahLst/>
            <a:cxnLst/>
            <a:rect l="0" t="0" r="0" b="0"/>
            <a:pathLst>
              <a:path w="234951" h="190501">
                <a:moveTo>
                  <a:pt x="88900" y="25400"/>
                </a:moveTo>
                <a:lnTo>
                  <a:pt x="57150" y="6350"/>
                </a:lnTo>
                <a:lnTo>
                  <a:pt x="44450" y="0"/>
                </a:lnTo>
                <a:lnTo>
                  <a:pt x="31750" y="6350"/>
                </a:lnTo>
                <a:lnTo>
                  <a:pt x="12700" y="19050"/>
                </a:lnTo>
                <a:lnTo>
                  <a:pt x="6350" y="50800"/>
                </a:lnTo>
                <a:lnTo>
                  <a:pt x="0" y="76200"/>
                </a:lnTo>
                <a:lnTo>
                  <a:pt x="6350" y="101600"/>
                </a:lnTo>
                <a:lnTo>
                  <a:pt x="12700" y="120650"/>
                </a:lnTo>
                <a:lnTo>
                  <a:pt x="25400" y="152400"/>
                </a:lnTo>
                <a:lnTo>
                  <a:pt x="57150" y="171450"/>
                </a:lnTo>
                <a:lnTo>
                  <a:pt x="76200" y="177800"/>
                </a:lnTo>
                <a:lnTo>
                  <a:pt x="101600" y="177800"/>
                </a:lnTo>
                <a:lnTo>
                  <a:pt x="127000" y="171450"/>
                </a:lnTo>
                <a:lnTo>
                  <a:pt x="146050" y="158750"/>
                </a:lnTo>
                <a:lnTo>
                  <a:pt x="165100" y="146050"/>
                </a:lnTo>
                <a:lnTo>
                  <a:pt x="184150" y="120650"/>
                </a:lnTo>
                <a:lnTo>
                  <a:pt x="196850" y="95250"/>
                </a:lnTo>
                <a:lnTo>
                  <a:pt x="203200" y="63500"/>
                </a:lnTo>
                <a:lnTo>
                  <a:pt x="203200" y="38100"/>
                </a:lnTo>
                <a:lnTo>
                  <a:pt x="196850" y="19050"/>
                </a:lnTo>
                <a:lnTo>
                  <a:pt x="177800" y="19050"/>
                </a:lnTo>
                <a:lnTo>
                  <a:pt x="158750" y="50800"/>
                </a:lnTo>
                <a:lnTo>
                  <a:pt x="158750" y="76200"/>
                </a:lnTo>
                <a:lnTo>
                  <a:pt x="158750" y="101600"/>
                </a:lnTo>
                <a:lnTo>
                  <a:pt x="158750" y="127000"/>
                </a:lnTo>
                <a:lnTo>
                  <a:pt x="171450" y="158750"/>
                </a:lnTo>
                <a:lnTo>
                  <a:pt x="190500" y="177800"/>
                </a:lnTo>
                <a:lnTo>
                  <a:pt x="203200" y="190500"/>
                </a:lnTo>
                <a:lnTo>
                  <a:pt x="234950" y="184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43" name="SMARTINK"/>
          <p:cNvSpPr/>
          <p:nvPr/>
        </p:nvSpPr>
        <p:spPr bwMode="auto">
          <a:xfrm>
            <a:off x="8451850" y="5492750"/>
            <a:ext cx="158751" cy="6351"/>
          </a:xfrm>
          <a:custGeom>
            <a:avLst/>
            <a:gdLst/>
            <a:ahLst/>
            <a:cxnLst/>
            <a:rect l="0" t="0" r="0" b="0"/>
            <a:pathLst>
              <a:path w="158751" h="6351">
                <a:moveTo>
                  <a:pt x="0" y="0"/>
                </a:moveTo>
                <a:lnTo>
                  <a:pt x="25400" y="0"/>
                </a:lnTo>
                <a:lnTo>
                  <a:pt x="50800" y="6350"/>
                </a:lnTo>
                <a:lnTo>
                  <a:pt x="76200" y="6350"/>
                </a:lnTo>
                <a:lnTo>
                  <a:pt x="95250" y="6350"/>
                </a:lnTo>
                <a:lnTo>
                  <a:pt x="120650" y="6350"/>
                </a:lnTo>
                <a:lnTo>
                  <a:pt x="152400" y="6350"/>
                </a:lnTo>
                <a:lnTo>
                  <a:pt x="15875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44" name="SMARTINK"/>
          <p:cNvSpPr/>
          <p:nvPr/>
        </p:nvSpPr>
        <p:spPr bwMode="auto">
          <a:xfrm>
            <a:off x="7505700" y="5010150"/>
            <a:ext cx="1504951" cy="933451"/>
          </a:xfrm>
          <a:custGeom>
            <a:avLst/>
            <a:gdLst/>
            <a:ahLst/>
            <a:cxnLst/>
            <a:rect l="0" t="0" r="0" b="0"/>
            <a:pathLst>
              <a:path w="1504951" h="933451">
                <a:moveTo>
                  <a:pt x="38100" y="12700"/>
                </a:moveTo>
                <a:lnTo>
                  <a:pt x="44450" y="38100"/>
                </a:lnTo>
                <a:lnTo>
                  <a:pt x="44450" y="63500"/>
                </a:lnTo>
                <a:lnTo>
                  <a:pt x="44450" y="88900"/>
                </a:lnTo>
                <a:lnTo>
                  <a:pt x="38100" y="114300"/>
                </a:lnTo>
                <a:lnTo>
                  <a:pt x="38100" y="139700"/>
                </a:lnTo>
                <a:lnTo>
                  <a:pt x="38100" y="171450"/>
                </a:lnTo>
                <a:lnTo>
                  <a:pt x="38100" y="196850"/>
                </a:lnTo>
                <a:lnTo>
                  <a:pt x="38100" y="222250"/>
                </a:lnTo>
                <a:lnTo>
                  <a:pt x="38100" y="247650"/>
                </a:lnTo>
                <a:lnTo>
                  <a:pt x="31750" y="273050"/>
                </a:lnTo>
                <a:lnTo>
                  <a:pt x="31750" y="298450"/>
                </a:lnTo>
                <a:lnTo>
                  <a:pt x="31750" y="323850"/>
                </a:lnTo>
                <a:lnTo>
                  <a:pt x="31750" y="349250"/>
                </a:lnTo>
                <a:lnTo>
                  <a:pt x="25400" y="381000"/>
                </a:lnTo>
                <a:lnTo>
                  <a:pt x="25400" y="412750"/>
                </a:lnTo>
                <a:lnTo>
                  <a:pt x="19050" y="444500"/>
                </a:lnTo>
                <a:lnTo>
                  <a:pt x="19050" y="469900"/>
                </a:lnTo>
                <a:lnTo>
                  <a:pt x="19050" y="495300"/>
                </a:lnTo>
                <a:lnTo>
                  <a:pt x="19050" y="527050"/>
                </a:lnTo>
                <a:lnTo>
                  <a:pt x="19050" y="552450"/>
                </a:lnTo>
                <a:lnTo>
                  <a:pt x="19050" y="577850"/>
                </a:lnTo>
                <a:lnTo>
                  <a:pt x="19050" y="609600"/>
                </a:lnTo>
                <a:lnTo>
                  <a:pt x="19050" y="635000"/>
                </a:lnTo>
                <a:lnTo>
                  <a:pt x="12700" y="654050"/>
                </a:lnTo>
                <a:lnTo>
                  <a:pt x="12700" y="685800"/>
                </a:lnTo>
                <a:lnTo>
                  <a:pt x="12700" y="717550"/>
                </a:lnTo>
                <a:lnTo>
                  <a:pt x="6350" y="749300"/>
                </a:lnTo>
                <a:lnTo>
                  <a:pt x="0" y="774700"/>
                </a:lnTo>
                <a:lnTo>
                  <a:pt x="0" y="800100"/>
                </a:lnTo>
                <a:lnTo>
                  <a:pt x="0" y="831850"/>
                </a:lnTo>
                <a:lnTo>
                  <a:pt x="0" y="857250"/>
                </a:lnTo>
                <a:lnTo>
                  <a:pt x="6350" y="876300"/>
                </a:lnTo>
                <a:lnTo>
                  <a:pt x="19050" y="882650"/>
                </a:lnTo>
                <a:lnTo>
                  <a:pt x="50800" y="901700"/>
                </a:lnTo>
                <a:lnTo>
                  <a:pt x="76200" y="901700"/>
                </a:lnTo>
                <a:lnTo>
                  <a:pt x="101600" y="901700"/>
                </a:lnTo>
                <a:lnTo>
                  <a:pt x="120650" y="901700"/>
                </a:lnTo>
                <a:lnTo>
                  <a:pt x="146050" y="908050"/>
                </a:lnTo>
                <a:lnTo>
                  <a:pt x="171450" y="908050"/>
                </a:lnTo>
                <a:lnTo>
                  <a:pt x="203200" y="908050"/>
                </a:lnTo>
                <a:lnTo>
                  <a:pt x="222250" y="914400"/>
                </a:lnTo>
                <a:lnTo>
                  <a:pt x="241300" y="914400"/>
                </a:lnTo>
                <a:lnTo>
                  <a:pt x="260350" y="914400"/>
                </a:lnTo>
                <a:lnTo>
                  <a:pt x="279400" y="914400"/>
                </a:lnTo>
                <a:lnTo>
                  <a:pt x="298450" y="914400"/>
                </a:lnTo>
                <a:lnTo>
                  <a:pt x="317500" y="914400"/>
                </a:lnTo>
                <a:lnTo>
                  <a:pt x="336550" y="914400"/>
                </a:lnTo>
                <a:lnTo>
                  <a:pt x="355600" y="914400"/>
                </a:lnTo>
                <a:lnTo>
                  <a:pt x="374650" y="914400"/>
                </a:lnTo>
                <a:lnTo>
                  <a:pt x="393700" y="920750"/>
                </a:lnTo>
                <a:lnTo>
                  <a:pt x="412750" y="920750"/>
                </a:lnTo>
                <a:lnTo>
                  <a:pt x="431800" y="920750"/>
                </a:lnTo>
                <a:lnTo>
                  <a:pt x="450850" y="920750"/>
                </a:lnTo>
                <a:lnTo>
                  <a:pt x="469900" y="920750"/>
                </a:lnTo>
                <a:lnTo>
                  <a:pt x="488950" y="920750"/>
                </a:lnTo>
                <a:lnTo>
                  <a:pt x="508000" y="920750"/>
                </a:lnTo>
                <a:lnTo>
                  <a:pt x="527050" y="920750"/>
                </a:lnTo>
                <a:lnTo>
                  <a:pt x="546100" y="920750"/>
                </a:lnTo>
                <a:lnTo>
                  <a:pt x="565150" y="920750"/>
                </a:lnTo>
                <a:lnTo>
                  <a:pt x="590550" y="920750"/>
                </a:lnTo>
                <a:lnTo>
                  <a:pt x="609600" y="920750"/>
                </a:lnTo>
                <a:lnTo>
                  <a:pt x="628650" y="920750"/>
                </a:lnTo>
                <a:lnTo>
                  <a:pt x="654050" y="920750"/>
                </a:lnTo>
                <a:lnTo>
                  <a:pt x="673100" y="920750"/>
                </a:lnTo>
                <a:lnTo>
                  <a:pt x="698500" y="920750"/>
                </a:lnTo>
                <a:lnTo>
                  <a:pt x="723900" y="920750"/>
                </a:lnTo>
                <a:lnTo>
                  <a:pt x="742950" y="920750"/>
                </a:lnTo>
                <a:lnTo>
                  <a:pt x="768350" y="920750"/>
                </a:lnTo>
                <a:lnTo>
                  <a:pt x="787400" y="920750"/>
                </a:lnTo>
                <a:lnTo>
                  <a:pt x="812800" y="920750"/>
                </a:lnTo>
                <a:lnTo>
                  <a:pt x="831850" y="927100"/>
                </a:lnTo>
                <a:lnTo>
                  <a:pt x="850900" y="927100"/>
                </a:lnTo>
                <a:lnTo>
                  <a:pt x="869950" y="927100"/>
                </a:lnTo>
                <a:lnTo>
                  <a:pt x="889000" y="927100"/>
                </a:lnTo>
                <a:lnTo>
                  <a:pt x="908050" y="927100"/>
                </a:lnTo>
                <a:lnTo>
                  <a:pt x="927100" y="927100"/>
                </a:lnTo>
                <a:lnTo>
                  <a:pt x="946150" y="927100"/>
                </a:lnTo>
                <a:lnTo>
                  <a:pt x="965200" y="927100"/>
                </a:lnTo>
                <a:lnTo>
                  <a:pt x="984250" y="927100"/>
                </a:lnTo>
                <a:lnTo>
                  <a:pt x="1003300" y="927100"/>
                </a:lnTo>
                <a:lnTo>
                  <a:pt x="1022350" y="927100"/>
                </a:lnTo>
                <a:lnTo>
                  <a:pt x="1041400" y="927100"/>
                </a:lnTo>
                <a:lnTo>
                  <a:pt x="1060450" y="927100"/>
                </a:lnTo>
                <a:lnTo>
                  <a:pt x="1092200" y="927100"/>
                </a:lnTo>
                <a:lnTo>
                  <a:pt x="1111250" y="927100"/>
                </a:lnTo>
                <a:lnTo>
                  <a:pt x="1143000" y="927100"/>
                </a:lnTo>
                <a:lnTo>
                  <a:pt x="1162050" y="927100"/>
                </a:lnTo>
                <a:lnTo>
                  <a:pt x="1193800" y="927100"/>
                </a:lnTo>
                <a:lnTo>
                  <a:pt x="1219200" y="933450"/>
                </a:lnTo>
                <a:lnTo>
                  <a:pt x="1238250" y="933450"/>
                </a:lnTo>
                <a:lnTo>
                  <a:pt x="1270000" y="933450"/>
                </a:lnTo>
                <a:lnTo>
                  <a:pt x="1301750" y="933450"/>
                </a:lnTo>
                <a:lnTo>
                  <a:pt x="1327150" y="933450"/>
                </a:lnTo>
                <a:lnTo>
                  <a:pt x="1339850" y="927100"/>
                </a:lnTo>
                <a:lnTo>
                  <a:pt x="1346200" y="914400"/>
                </a:lnTo>
                <a:lnTo>
                  <a:pt x="1365250" y="889000"/>
                </a:lnTo>
                <a:lnTo>
                  <a:pt x="1377950" y="857250"/>
                </a:lnTo>
                <a:lnTo>
                  <a:pt x="1390650" y="831850"/>
                </a:lnTo>
                <a:lnTo>
                  <a:pt x="1397000" y="812800"/>
                </a:lnTo>
                <a:lnTo>
                  <a:pt x="1403350" y="787400"/>
                </a:lnTo>
                <a:lnTo>
                  <a:pt x="1409700" y="768350"/>
                </a:lnTo>
                <a:lnTo>
                  <a:pt x="1416050" y="742950"/>
                </a:lnTo>
                <a:lnTo>
                  <a:pt x="1422400" y="717550"/>
                </a:lnTo>
                <a:lnTo>
                  <a:pt x="1428750" y="692150"/>
                </a:lnTo>
                <a:lnTo>
                  <a:pt x="1441450" y="666750"/>
                </a:lnTo>
                <a:lnTo>
                  <a:pt x="1447800" y="641350"/>
                </a:lnTo>
                <a:lnTo>
                  <a:pt x="1460500" y="615950"/>
                </a:lnTo>
                <a:lnTo>
                  <a:pt x="1460500" y="590550"/>
                </a:lnTo>
                <a:lnTo>
                  <a:pt x="1466850" y="571500"/>
                </a:lnTo>
                <a:lnTo>
                  <a:pt x="1473200" y="546100"/>
                </a:lnTo>
                <a:lnTo>
                  <a:pt x="1473200" y="520700"/>
                </a:lnTo>
                <a:lnTo>
                  <a:pt x="1473200" y="501650"/>
                </a:lnTo>
                <a:lnTo>
                  <a:pt x="1479550" y="469900"/>
                </a:lnTo>
                <a:lnTo>
                  <a:pt x="1485900" y="438150"/>
                </a:lnTo>
                <a:lnTo>
                  <a:pt x="1492250" y="406400"/>
                </a:lnTo>
                <a:lnTo>
                  <a:pt x="1492250" y="374650"/>
                </a:lnTo>
                <a:lnTo>
                  <a:pt x="1498600" y="355600"/>
                </a:lnTo>
                <a:lnTo>
                  <a:pt x="1498600" y="330200"/>
                </a:lnTo>
                <a:lnTo>
                  <a:pt x="1498600" y="304800"/>
                </a:lnTo>
                <a:lnTo>
                  <a:pt x="1504950" y="279400"/>
                </a:lnTo>
                <a:lnTo>
                  <a:pt x="1504950" y="247650"/>
                </a:lnTo>
                <a:lnTo>
                  <a:pt x="1504950" y="222250"/>
                </a:lnTo>
                <a:lnTo>
                  <a:pt x="1504950" y="196850"/>
                </a:lnTo>
                <a:lnTo>
                  <a:pt x="1504950" y="171450"/>
                </a:lnTo>
                <a:lnTo>
                  <a:pt x="1498600" y="146050"/>
                </a:lnTo>
                <a:lnTo>
                  <a:pt x="1498600" y="114300"/>
                </a:lnTo>
                <a:lnTo>
                  <a:pt x="1485900" y="82550"/>
                </a:lnTo>
                <a:lnTo>
                  <a:pt x="1479550" y="57150"/>
                </a:lnTo>
                <a:lnTo>
                  <a:pt x="1454150" y="38100"/>
                </a:lnTo>
                <a:lnTo>
                  <a:pt x="1441450" y="31750"/>
                </a:lnTo>
                <a:lnTo>
                  <a:pt x="1416050" y="25400"/>
                </a:lnTo>
                <a:lnTo>
                  <a:pt x="1390650" y="25400"/>
                </a:lnTo>
                <a:lnTo>
                  <a:pt x="1365250" y="25400"/>
                </a:lnTo>
                <a:lnTo>
                  <a:pt x="1339850" y="25400"/>
                </a:lnTo>
                <a:lnTo>
                  <a:pt x="1314450" y="25400"/>
                </a:lnTo>
                <a:lnTo>
                  <a:pt x="1282700" y="25400"/>
                </a:lnTo>
                <a:lnTo>
                  <a:pt x="1250950" y="25400"/>
                </a:lnTo>
                <a:lnTo>
                  <a:pt x="1219200" y="25400"/>
                </a:lnTo>
                <a:lnTo>
                  <a:pt x="1187450" y="25400"/>
                </a:lnTo>
                <a:lnTo>
                  <a:pt x="1168400" y="25400"/>
                </a:lnTo>
                <a:lnTo>
                  <a:pt x="1149350" y="19050"/>
                </a:lnTo>
                <a:lnTo>
                  <a:pt x="1117600" y="19050"/>
                </a:lnTo>
                <a:lnTo>
                  <a:pt x="1098550" y="19050"/>
                </a:lnTo>
                <a:lnTo>
                  <a:pt x="1079500" y="19050"/>
                </a:lnTo>
                <a:lnTo>
                  <a:pt x="1060450" y="19050"/>
                </a:lnTo>
                <a:lnTo>
                  <a:pt x="1041400" y="19050"/>
                </a:lnTo>
                <a:lnTo>
                  <a:pt x="1022350" y="19050"/>
                </a:lnTo>
                <a:lnTo>
                  <a:pt x="1003300" y="19050"/>
                </a:lnTo>
                <a:lnTo>
                  <a:pt x="984250" y="19050"/>
                </a:lnTo>
                <a:lnTo>
                  <a:pt x="965200" y="19050"/>
                </a:lnTo>
                <a:lnTo>
                  <a:pt x="946150" y="19050"/>
                </a:lnTo>
                <a:lnTo>
                  <a:pt x="927100" y="12700"/>
                </a:lnTo>
                <a:lnTo>
                  <a:pt x="908050" y="12700"/>
                </a:lnTo>
                <a:lnTo>
                  <a:pt x="889000" y="12700"/>
                </a:lnTo>
                <a:lnTo>
                  <a:pt x="869950" y="12700"/>
                </a:lnTo>
                <a:lnTo>
                  <a:pt x="850900" y="12700"/>
                </a:lnTo>
                <a:lnTo>
                  <a:pt x="831850" y="12700"/>
                </a:lnTo>
                <a:lnTo>
                  <a:pt x="812800" y="12700"/>
                </a:lnTo>
                <a:lnTo>
                  <a:pt x="793750" y="12700"/>
                </a:lnTo>
                <a:lnTo>
                  <a:pt x="774700" y="12700"/>
                </a:lnTo>
                <a:lnTo>
                  <a:pt x="755650" y="6350"/>
                </a:lnTo>
                <a:lnTo>
                  <a:pt x="736600" y="6350"/>
                </a:lnTo>
                <a:lnTo>
                  <a:pt x="717550" y="6350"/>
                </a:lnTo>
                <a:lnTo>
                  <a:pt x="698500" y="6350"/>
                </a:lnTo>
                <a:lnTo>
                  <a:pt x="679450" y="6350"/>
                </a:lnTo>
                <a:lnTo>
                  <a:pt x="660400" y="6350"/>
                </a:lnTo>
                <a:lnTo>
                  <a:pt x="628650" y="6350"/>
                </a:lnTo>
                <a:lnTo>
                  <a:pt x="609600" y="6350"/>
                </a:lnTo>
                <a:lnTo>
                  <a:pt x="590550" y="0"/>
                </a:lnTo>
                <a:lnTo>
                  <a:pt x="558800" y="0"/>
                </a:lnTo>
                <a:lnTo>
                  <a:pt x="539750" y="0"/>
                </a:lnTo>
                <a:lnTo>
                  <a:pt x="520700" y="0"/>
                </a:lnTo>
                <a:lnTo>
                  <a:pt x="501650" y="0"/>
                </a:lnTo>
                <a:lnTo>
                  <a:pt x="482600" y="0"/>
                </a:lnTo>
                <a:lnTo>
                  <a:pt x="450850" y="0"/>
                </a:lnTo>
                <a:lnTo>
                  <a:pt x="431800" y="0"/>
                </a:lnTo>
                <a:lnTo>
                  <a:pt x="400050" y="0"/>
                </a:lnTo>
                <a:lnTo>
                  <a:pt x="374650" y="0"/>
                </a:lnTo>
                <a:lnTo>
                  <a:pt x="342900" y="0"/>
                </a:lnTo>
                <a:lnTo>
                  <a:pt x="317500" y="0"/>
                </a:lnTo>
                <a:lnTo>
                  <a:pt x="298450" y="0"/>
                </a:lnTo>
                <a:lnTo>
                  <a:pt x="273050" y="0"/>
                </a:lnTo>
                <a:lnTo>
                  <a:pt x="241300" y="6350"/>
                </a:lnTo>
                <a:lnTo>
                  <a:pt x="215900" y="6350"/>
                </a:lnTo>
                <a:lnTo>
                  <a:pt x="184150" y="12700"/>
                </a:lnTo>
                <a:lnTo>
                  <a:pt x="158750" y="19050"/>
                </a:lnTo>
                <a:lnTo>
                  <a:pt x="133350" y="25400"/>
                </a:lnTo>
                <a:lnTo>
                  <a:pt x="101600" y="25400"/>
                </a:lnTo>
                <a:lnTo>
                  <a:pt x="88900" y="31750"/>
                </a:lnTo>
                <a:lnTo>
                  <a:pt x="82550" y="3810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45" name="SMARTINK"/>
          <p:cNvSpPr/>
          <p:nvPr/>
        </p:nvSpPr>
        <p:spPr bwMode="auto">
          <a:xfrm>
            <a:off x="5518150" y="4254500"/>
            <a:ext cx="3092451" cy="641351"/>
          </a:xfrm>
          <a:custGeom>
            <a:avLst/>
            <a:gdLst/>
            <a:ahLst/>
            <a:cxnLst/>
            <a:rect l="0" t="0" r="0" b="0"/>
            <a:pathLst>
              <a:path w="3092451" h="641351">
                <a:moveTo>
                  <a:pt x="44450" y="171450"/>
                </a:moveTo>
                <a:lnTo>
                  <a:pt x="38100" y="203200"/>
                </a:lnTo>
                <a:lnTo>
                  <a:pt x="31750" y="228600"/>
                </a:lnTo>
                <a:lnTo>
                  <a:pt x="31750" y="254000"/>
                </a:lnTo>
                <a:lnTo>
                  <a:pt x="25400" y="285750"/>
                </a:lnTo>
                <a:lnTo>
                  <a:pt x="25400" y="304800"/>
                </a:lnTo>
                <a:lnTo>
                  <a:pt x="19050" y="336550"/>
                </a:lnTo>
                <a:lnTo>
                  <a:pt x="19050" y="355600"/>
                </a:lnTo>
                <a:lnTo>
                  <a:pt x="19050" y="374650"/>
                </a:lnTo>
                <a:lnTo>
                  <a:pt x="19050" y="406400"/>
                </a:lnTo>
                <a:lnTo>
                  <a:pt x="19050" y="425450"/>
                </a:lnTo>
                <a:lnTo>
                  <a:pt x="12700" y="457200"/>
                </a:lnTo>
                <a:lnTo>
                  <a:pt x="6350" y="482600"/>
                </a:lnTo>
                <a:lnTo>
                  <a:pt x="6350" y="514350"/>
                </a:lnTo>
                <a:lnTo>
                  <a:pt x="6350" y="539750"/>
                </a:lnTo>
                <a:lnTo>
                  <a:pt x="0" y="565150"/>
                </a:lnTo>
                <a:lnTo>
                  <a:pt x="0" y="590550"/>
                </a:lnTo>
                <a:lnTo>
                  <a:pt x="0" y="615950"/>
                </a:lnTo>
                <a:lnTo>
                  <a:pt x="6350" y="635000"/>
                </a:lnTo>
                <a:lnTo>
                  <a:pt x="25400" y="641350"/>
                </a:lnTo>
                <a:lnTo>
                  <a:pt x="57150" y="641350"/>
                </a:lnTo>
                <a:lnTo>
                  <a:pt x="76200" y="641350"/>
                </a:lnTo>
                <a:lnTo>
                  <a:pt x="101600" y="641350"/>
                </a:lnTo>
                <a:lnTo>
                  <a:pt x="127000" y="635000"/>
                </a:lnTo>
                <a:lnTo>
                  <a:pt x="158750" y="635000"/>
                </a:lnTo>
                <a:lnTo>
                  <a:pt x="177800" y="628650"/>
                </a:lnTo>
                <a:lnTo>
                  <a:pt x="196850" y="628650"/>
                </a:lnTo>
                <a:lnTo>
                  <a:pt x="215900" y="628650"/>
                </a:lnTo>
                <a:lnTo>
                  <a:pt x="234950" y="622300"/>
                </a:lnTo>
                <a:lnTo>
                  <a:pt x="260350" y="622300"/>
                </a:lnTo>
                <a:lnTo>
                  <a:pt x="279400" y="622300"/>
                </a:lnTo>
                <a:lnTo>
                  <a:pt x="304800" y="615950"/>
                </a:lnTo>
                <a:lnTo>
                  <a:pt x="330200" y="615950"/>
                </a:lnTo>
                <a:lnTo>
                  <a:pt x="355600" y="615950"/>
                </a:lnTo>
                <a:lnTo>
                  <a:pt x="381000" y="609600"/>
                </a:lnTo>
                <a:lnTo>
                  <a:pt x="406400" y="609600"/>
                </a:lnTo>
                <a:lnTo>
                  <a:pt x="431800" y="609600"/>
                </a:lnTo>
                <a:lnTo>
                  <a:pt x="457200" y="603250"/>
                </a:lnTo>
                <a:lnTo>
                  <a:pt x="482600" y="603250"/>
                </a:lnTo>
                <a:lnTo>
                  <a:pt x="508000" y="603250"/>
                </a:lnTo>
                <a:lnTo>
                  <a:pt x="539750" y="603250"/>
                </a:lnTo>
                <a:lnTo>
                  <a:pt x="565150" y="603250"/>
                </a:lnTo>
                <a:lnTo>
                  <a:pt x="590550" y="603250"/>
                </a:lnTo>
                <a:lnTo>
                  <a:pt x="615950" y="596900"/>
                </a:lnTo>
                <a:lnTo>
                  <a:pt x="641350" y="596900"/>
                </a:lnTo>
                <a:lnTo>
                  <a:pt x="673100" y="596900"/>
                </a:lnTo>
                <a:lnTo>
                  <a:pt x="698500" y="596900"/>
                </a:lnTo>
                <a:lnTo>
                  <a:pt x="730250" y="596900"/>
                </a:lnTo>
                <a:lnTo>
                  <a:pt x="755650" y="596900"/>
                </a:lnTo>
                <a:lnTo>
                  <a:pt x="787400" y="596900"/>
                </a:lnTo>
                <a:lnTo>
                  <a:pt x="812800" y="596900"/>
                </a:lnTo>
                <a:lnTo>
                  <a:pt x="844550" y="596900"/>
                </a:lnTo>
                <a:lnTo>
                  <a:pt x="876300" y="596900"/>
                </a:lnTo>
                <a:lnTo>
                  <a:pt x="908050" y="596900"/>
                </a:lnTo>
                <a:lnTo>
                  <a:pt x="939800" y="596900"/>
                </a:lnTo>
                <a:lnTo>
                  <a:pt x="971550" y="596900"/>
                </a:lnTo>
                <a:lnTo>
                  <a:pt x="1003300" y="596900"/>
                </a:lnTo>
                <a:lnTo>
                  <a:pt x="1028700" y="596900"/>
                </a:lnTo>
                <a:lnTo>
                  <a:pt x="1060450" y="596900"/>
                </a:lnTo>
                <a:lnTo>
                  <a:pt x="1092200" y="596900"/>
                </a:lnTo>
                <a:lnTo>
                  <a:pt x="1123950" y="596900"/>
                </a:lnTo>
                <a:lnTo>
                  <a:pt x="1149350" y="596900"/>
                </a:lnTo>
                <a:lnTo>
                  <a:pt x="1181100" y="596900"/>
                </a:lnTo>
                <a:lnTo>
                  <a:pt x="1212850" y="596900"/>
                </a:lnTo>
                <a:lnTo>
                  <a:pt x="1238250" y="596900"/>
                </a:lnTo>
                <a:lnTo>
                  <a:pt x="1270000" y="596900"/>
                </a:lnTo>
                <a:lnTo>
                  <a:pt x="1295400" y="596900"/>
                </a:lnTo>
                <a:lnTo>
                  <a:pt x="1327150" y="596900"/>
                </a:lnTo>
                <a:lnTo>
                  <a:pt x="1352550" y="596900"/>
                </a:lnTo>
                <a:lnTo>
                  <a:pt x="1384300" y="596900"/>
                </a:lnTo>
                <a:lnTo>
                  <a:pt x="1409700" y="596900"/>
                </a:lnTo>
                <a:lnTo>
                  <a:pt x="1441450" y="596900"/>
                </a:lnTo>
                <a:lnTo>
                  <a:pt x="1466850" y="596900"/>
                </a:lnTo>
                <a:lnTo>
                  <a:pt x="1498600" y="596900"/>
                </a:lnTo>
                <a:lnTo>
                  <a:pt x="1524000" y="596900"/>
                </a:lnTo>
                <a:lnTo>
                  <a:pt x="1555750" y="596900"/>
                </a:lnTo>
                <a:lnTo>
                  <a:pt x="1581150" y="596900"/>
                </a:lnTo>
                <a:lnTo>
                  <a:pt x="1612900" y="596900"/>
                </a:lnTo>
                <a:lnTo>
                  <a:pt x="1638300" y="596900"/>
                </a:lnTo>
                <a:lnTo>
                  <a:pt x="1663700" y="596900"/>
                </a:lnTo>
                <a:lnTo>
                  <a:pt x="1695450" y="596900"/>
                </a:lnTo>
                <a:lnTo>
                  <a:pt x="1720850" y="596900"/>
                </a:lnTo>
                <a:lnTo>
                  <a:pt x="1746250" y="596900"/>
                </a:lnTo>
                <a:lnTo>
                  <a:pt x="1771650" y="596900"/>
                </a:lnTo>
                <a:lnTo>
                  <a:pt x="1797050" y="596900"/>
                </a:lnTo>
                <a:lnTo>
                  <a:pt x="1822450" y="596900"/>
                </a:lnTo>
                <a:lnTo>
                  <a:pt x="1847850" y="596900"/>
                </a:lnTo>
                <a:lnTo>
                  <a:pt x="1873250" y="596900"/>
                </a:lnTo>
                <a:lnTo>
                  <a:pt x="1898650" y="596900"/>
                </a:lnTo>
                <a:lnTo>
                  <a:pt x="1924050" y="596900"/>
                </a:lnTo>
                <a:lnTo>
                  <a:pt x="1949450" y="596900"/>
                </a:lnTo>
                <a:lnTo>
                  <a:pt x="1974850" y="596900"/>
                </a:lnTo>
                <a:lnTo>
                  <a:pt x="2000250" y="596900"/>
                </a:lnTo>
                <a:lnTo>
                  <a:pt x="2025650" y="596900"/>
                </a:lnTo>
                <a:lnTo>
                  <a:pt x="2051050" y="596900"/>
                </a:lnTo>
                <a:lnTo>
                  <a:pt x="2076450" y="596900"/>
                </a:lnTo>
                <a:lnTo>
                  <a:pt x="2101850" y="596900"/>
                </a:lnTo>
                <a:lnTo>
                  <a:pt x="2127250" y="596900"/>
                </a:lnTo>
                <a:lnTo>
                  <a:pt x="2146300" y="596900"/>
                </a:lnTo>
                <a:lnTo>
                  <a:pt x="2171700" y="596900"/>
                </a:lnTo>
                <a:lnTo>
                  <a:pt x="2197100" y="596900"/>
                </a:lnTo>
                <a:lnTo>
                  <a:pt x="2216150" y="596900"/>
                </a:lnTo>
                <a:lnTo>
                  <a:pt x="2241550" y="596900"/>
                </a:lnTo>
                <a:lnTo>
                  <a:pt x="2266950" y="596900"/>
                </a:lnTo>
                <a:lnTo>
                  <a:pt x="2286000" y="596900"/>
                </a:lnTo>
                <a:lnTo>
                  <a:pt x="2311400" y="596900"/>
                </a:lnTo>
                <a:lnTo>
                  <a:pt x="2336800" y="596900"/>
                </a:lnTo>
                <a:lnTo>
                  <a:pt x="2355850" y="596900"/>
                </a:lnTo>
                <a:lnTo>
                  <a:pt x="2381250" y="590550"/>
                </a:lnTo>
                <a:lnTo>
                  <a:pt x="2406650" y="590550"/>
                </a:lnTo>
                <a:lnTo>
                  <a:pt x="2425700" y="590550"/>
                </a:lnTo>
                <a:lnTo>
                  <a:pt x="2451100" y="590550"/>
                </a:lnTo>
                <a:lnTo>
                  <a:pt x="2470150" y="590550"/>
                </a:lnTo>
                <a:lnTo>
                  <a:pt x="2495550" y="590550"/>
                </a:lnTo>
                <a:lnTo>
                  <a:pt x="2514600" y="590550"/>
                </a:lnTo>
                <a:lnTo>
                  <a:pt x="2533650" y="590550"/>
                </a:lnTo>
                <a:lnTo>
                  <a:pt x="2559050" y="590550"/>
                </a:lnTo>
                <a:lnTo>
                  <a:pt x="2578100" y="584200"/>
                </a:lnTo>
                <a:lnTo>
                  <a:pt x="2597150" y="584200"/>
                </a:lnTo>
                <a:lnTo>
                  <a:pt x="2622550" y="584200"/>
                </a:lnTo>
                <a:lnTo>
                  <a:pt x="2641600" y="584200"/>
                </a:lnTo>
                <a:lnTo>
                  <a:pt x="2660650" y="577850"/>
                </a:lnTo>
                <a:lnTo>
                  <a:pt x="2679700" y="577850"/>
                </a:lnTo>
                <a:lnTo>
                  <a:pt x="2698750" y="577850"/>
                </a:lnTo>
                <a:lnTo>
                  <a:pt x="2730500" y="577850"/>
                </a:lnTo>
                <a:lnTo>
                  <a:pt x="2762250" y="577850"/>
                </a:lnTo>
                <a:lnTo>
                  <a:pt x="2787650" y="577850"/>
                </a:lnTo>
                <a:lnTo>
                  <a:pt x="2813050" y="577850"/>
                </a:lnTo>
                <a:lnTo>
                  <a:pt x="2832100" y="577850"/>
                </a:lnTo>
                <a:lnTo>
                  <a:pt x="2863850" y="577850"/>
                </a:lnTo>
                <a:lnTo>
                  <a:pt x="2889250" y="577850"/>
                </a:lnTo>
                <a:lnTo>
                  <a:pt x="2914650" y="577850"/>
                </a:lnTo>
                <a:lnTo>
                  <a:pt x="2933700" y="571500"/>
                </a:lnTo>
                <a:lnTo>
                  <a:pt x="2952750" y="565150"/>
                </a:lnTo>
                <a:lnTo>
                  <a:pt x="2959100" y="552450"/>
                </a:lnTo>
                <a:lnTo>
                  <a:pt x="2978150" y="520700"/>
                </a:lnTo>
                <a:lnTo>
                  <a:pt x="2984500" y="501650"/>
                </a:lnTo>
                <a:lnTo>
                  <a:pt x="2997200" y="476250"/>
                </a:lnTo>
                <a:lnTo>
                  <a:pt x="3009900" y="450850"/>
                </a:lnTo>
                <a:lnTo>
                  <a:pt x="3016250" y="425450"/>
                </a:lnTo>
                <a:lnTo>
                  <a:pt x="3022600" y="400050"/>
                </a:lnTo>
                <a:lnTo>
                  <a:pt x="3035300" y="374650"/>
                </a:lnTo>
                <a:lnTo>
                  <a:pt x="3041650" y="349250"/>
                </a:lnTo>
                <a:lnTo>
                  <a:pt x="3054350" y="323850"/>
                </a:lnTo>
                <a:lnTo>
                  <a:pt x="3060700" y="298450"/>
                </a:lnTo>
                <a:lnTo>
                  <a:pt x="3067050" y="273050"/>
                </a:lnTo>
                <a:lnTo>
                  <a:pt x="3073400" y="247650"/>
                </a:lnTo>
                <a:lnTo>
                  <a:pt x="3079750" y="222250"/>
                </a:lnTo>
                <a:lnTo>
                  <a:pt x="3086100" y="190500"/>
                </a:lnTo>
                <a:lnTo>
                  <a:pt x="3092450" y="158750"/>
                </a:lnTo>
                <a:lnTo>
                  <a:pt x="3092450" y="133350"/>
                </a:lnTo>
                <a:lnTo>
                  <a:pt x="3092450" y="107950"/>
                </a:lnTo>
                <a:lnTo>
                  <a:pt x="3086100" y="95250"/>
                </a:lnTo>
                <a:lnTo>
                  <a:pt x="3048000" y="76200"/>
                </a:lnTo>
                <a:lnTo>
                  <a:pt x="3016250" y="69850"/>
                </a:lnTo>
                <a:lnTo>
                  <a:pt x="2990850" y="63500"/>
                </a:lnTo>
                <a:lnTo>
                  <a:pt x="2965450" y="63500"/>
                </a:lnTo>
                <a:lnTo>
                  <a:pt x="2940050" y="63500"/>
                </a:lnTo>
                <a:lnTo>
                  <a:pt x="2908300" y="57150"/>
                </a:lnTo>
                <a:lnTo>
                  <a:pt x="2895600" y="50800"/>
                </a:lnTo>
                <a:lnTo>
                  <a:pt x="2876550" y="50800"/>
                </a:lnTo>
                <a:lnTo>
                  <a:pt x="2857500" y="50800"/>
                </a:lnTo>
                <a:lnTo>
                  <a:pt x="2838450" y="50800"/>
                </a:lnTo>
                <a:lnTo>
                  <a:pt x="2819400" y="50800"/>
                </a:lnTo>
                <a:lnTo>
                  <a:pt x="2800350" y="44450"/>
                </a:lnTo>
                <a:lnTo>
                  <a:pt x="2781300" y="44450"/>
                </a:lnTo>
                <a:lnTo>
                  <a:pt x="2762250" y="44450"/>
                </a:lnTo>
                <a:lnTo>
                  <a:pt x="2736850" y="38100"/>
                </a:lnTo>
                <a:lnTo>
                  <a:pt x="2717800" y="38100"/>
                </a:lnTo>
                <a:lnTo>
                  <a:pt x="2692400" y="38100"/>
                </a:lnTo>
                <a:lnTo>
                  <a:pt x="2667000" y="31750"/>
                </a:lnTo>
                <a:lnTo>
                  <a:pt x="2641600" y="31750"/>
                </a:lnTo>
                <a:lnTo>
                  <a:pt x="2609850" y="25400"/>
                </a:lnTo>
                <a:lnTo>
                  <a:pt x="2584450" y="25400"/>
                </a:lnTo>
                <a:lnTo>
                  <a:pt x="2552700" y="19050"/>
                </a:lnTo>
                <a:lnTo>
                  <a:pt x="2527300" y="19050"/>
                </a:lnTo>
                <a:lnTo>
                  <a:pt x="2495550" y="19050"/>
                </a:lnTo>
                <a:lnTo>
                  <a:pt x="2463800" y="19050"/>
                </a:lnTo>
                <a:lnTo>
                  <a:pt x="2432050" y="19050"/>
                </a:lnTo>
                <a:lnTo>
                  <a:pt x="2400300" y="12700"/>
                </a:lnTo>
                <a:lnTo>
                  <a:pt x="2368550" y="12700"/>
                </a:lnTo>
                <a:lnTo>
                  <a:pt x="2336800" y="12700"/>
                </a:lnTo>
                <a:lnTo>
                  <a:pt x="2305050" y="6350"/>
                </a:lnTo>
                <a:lnTo>
                  <a:pt x="2273300" y="6350"/>
                </a:lnTo>
                <a:lnTo>
                  <a:pt x="2241550" y="6350"/>
                </a:lnTo>
                <a:lnTo>
                  <a:pt x="2209800" y="6350"/>
                </a:lnTo>
                <a:lnTo>
                  <a:pt x="2178050" y="6350"/>
                </a:lnTo>
                <a:lnTo>
                  <a:pt x="2146300" y="6350"/>
                </a:lnTo>
                <a:lnTo>
                  <a:pt x="2114550" y="6350"/>
                </a:lnTo>
                <a:lnTo>
                  <a:pt x="2082800" y="6350"/>
                </a:lnTo>
                <a:lnTo>
                  <a:pt x="2051050" y="0"/>
                </a:lnTo>
                <a:lnTo>
                  <a:pt x="2019300" y="0"/>
                </a:lnTo>
                <a:lnTo>
                  <a:pt x="1987550" y="0"/>
                </a:lnTo>
                <a:lnTo>
                  <a:pt x="1955800" y="0"/>
                </a:lnTo>
                <a:lnTo>
                  <a:pt x="1924050" y="0"/>
                </a:lnTo>
                <a:lnTo>
                  <a:pt x="1892300" y="0"/>
                </a:lnTo>
                <a:lnTo>
                  <a:pt x="1860550" y="0"/>
                </a:lnTo>
                <a:lnTo>
                  <a:pt x="1835150" y="0"/>
                </a:lnTo>
                <a:lnTo>
                  <a:pt x="1803400" y="0"/>
                </a:lnTo>
                <a:lnTo>
                  <a:pt x="1771650" y="0"/>
                </a:lnTo>
                <a:lnTo>
                  <a:pt x="1746250" y="0"/>
                </a:lnTo>
                <a:lnTo>
                  <a:pt x="1714500" y="0"/>
                </a:lnTo>
                <a:lnTo>
                  <a:pt x="1682750" y="0"/>
                </a:lnTo>
                <a:lnTo>
                  <a:pt x="1657350" y="0"/>
                </a:lnTo>
                <a:lnTo>
                  <a:pt x="1625600" y="0"/>
                </a:lnTo>
                <a:lnTo>
                  <a:pt x="1600200" y="6350"/>
                </a:lnTo>
                <a:lnTo>
                  <a:pt x="1568450" y="6350"/>
                </a:lnTo>
                <a:lnTo>
                  <a:pt x="1543050" y="6350"/>
                </a:lnTo>
                <a:lnTo>
                  <a:pt x="1511300" y="6350"/>
                </a:lnTo>
                <a:lnTo>
                  <a:pt x="1479550" y="12700"/>
                </a:lnTo>
                <a:lnTo>
                  <a:pt x="1454150" y="12700"/>
                </a:lnTo>
                <a:lnTo>
                  <a:pt x="1422400" y="12700"/>
                </a:lnTo>
                <a:lnTo>
                  <a:pt x="1397000" y="19050"/>
                </a:lnTo>
                <a:lnTo>
                  <a:pt x="1365250" y="19050"/>
                </a:lnTo>
                <a:lnTo>
                  <a:pt x="1339850" y="19050"/>
                </a:lnTo>
                <a:lnTo>
                  <a:pt x="1314450" y="25400"/>
                </a:lnTo>
                <a:lnTo>
                  <a:pt x="1282700" y="25400"/>
                </a:lnTo>
                <a:lnTo>
                  <a:pt x="1257300" y="25400"/>
                </a:lnTo>
                <a:lnTo>
                  <a:pt x="1231900" y="31750"/>
                </a:lnTo>
                <a:lnTo>
                  <a:pt x="1200150" y="31750"/>
                </a:lnTo>
                <a:lnTo>
                  <a:pt x="1174750" y="31750"/>
                </a:lnTo>
                <a:lnTo>
                  <a:pt x="1149350" y="38100"/>
                </a:lnTo>
                <a:lnTo>
                  <a:pt x="1123950" y="38100"/>
                </a:lnTo>
                <a:lnTo>
                  <a:pt x="1092200" y="38100"/>
                </a:lnTo>
                <a:lnTo>
                  <a:pt x="1066800" y="44450"/>
                </a:lnTo>
                <a:lnTo>
                  <a:pt x="1035050" y="44450"/>
                </a:lnTo>
                <a:lnTo>
                  <a:pt x="1009650" y="44450"/>
                </a:lnTo>
                <a:lnTo>
                  <a:pt x="984250" y="44450"/>
                </a:lnTo>
                <a:lnTo>
                  <a:pt x="952500" y="44450"/>
                </a:lnTo>
                <a:lnTo>
                  <a:pt x="927100" y="44450"/>
                </a:lnTo>
                <a:lnTo>
                  <a:pt x="901700" y="50800"/>
                </a:lnTo>
                <a:lnTo>
                  <a:pt x="876300" y="50800"/>
                </a:lnTo>
                <a:lnTo>
                  <a:pt x="850900" y="50800"/>
                </a:lnTo>
                <a:lnTo>
                  <a:pt x="825500" y="57150"/>
                </a:lnTo>
                <a:lnTo>
                  <a:pt x="800100" y="57150"/>
                </a:lnTo>
                <a:lnTo>
                  <a:pt x="774700" y="57150"/>
                </a:lnTo>
                <a:lnTo>
                  <a:pt x="749300" y="63500"/>
                </a:lnTo>
                <a:lnTo>
                  <a:pt x="723900" y="63500"/>
                </a:lnTo>
                <a:lnTo>
                  <a:pt x="698500" y="63500"/>
                </a:lnTo>
                <a:lnTo>
                  <a:pt x="673100" y="63500"/>
                </a:lnTo>
                <a:lnTo>
                  <a:pt x="647700" y="63500"/>
                </a:lnTo>
                <a:lnTo>
                  <a:pt x="622300" y="63500"/>
                </a:lnTo>
                <a:lnTo>
                  <a:pt x="603250" y="63500"/>
                </a:lnTo>
                <a:lnTo>
                  <a:pt x="577850" y="63500"/>
                </a:lnTo>
                <a:lnTo>
                  <a:pt x="558800" y="63500"/>
                </a:lnTo>
                <a:lnTo>
                  <a:pt x="539750" y="63500"/>
                </a:lnTo>
                <a:lnTo>
                  <a:pt x="514350" y="63500"/>
                </a:lnTo>
                <a:lnTo>
                  <a:pt x="495300" y="69850"/>
                </a:lnTo>
                <a:lnTo>
                  <a:pt x="476250" y="69850"/>
                </a:lnTo>
                <a:lnTo>
                  <a:pt x="457200" y="69850"/>
                </a:lnTo>
                <a:lnTo>
                  <a:pt x="438150" y="69850"/>
                </a:lnTo>
                <a:lnTo>
                  <a:pt x="419100" y="69850"/>
                </a:lnTo>
                <a:lnTo>
                  <a:pt x="400050" y="69850"/>
                </a:lnTo>
                <a:lnTo>
                  <a:pt x="381000" y="69850"/>
                </a:lnTo>
                <a:lnTo>
                  <a:pt x="336550" y="69850"/>
                </a:lnTo>
                <a:lnTo>
                  <a:pt x="311150" y="69850"/>
                </a:lnTo>
                <a:lnTo>
                  <a:pt x="292100" y="69850"/>
                </a:lnTo>
                <a:lnTo>
                  <a:pt x="260350" y="69850"/>
                </a:lnTo>
                <a:lnTo>
                  <a:pt x="234950" y="69850"/>
                </a:lnTo>
                <a:lnTo>
                  <a:pt x="209550" y="69850"/>
                </a:lnTo>
                <a:lnTo>
                  <a:pt x="177800" y="69850"/>
                </a:lnTo>
                <a:lnTo>
                  <a:pt x="152400" y="69850"/>
                </a:lnTo>
                <a:lnTo>
                  <a:pt x="120650" y="76200"/>
                </a:lnTo>
                <a:lnTo>
                  <a:pt x="101600" y="76200"/>
                </a:lnTo>
                <a:lnTo>
                  <a:pt x="88900" y="82550"/>
                </a:lnTo>
                <a:lnTo>
                  <a:pt x="63500" y="88900"/>
                </a:lnTo>
                <a:lnTo>
                  <a:pt x="44450" y="95250"/>
                </a:lnTo>
                <a:lnTo>
                  <a:pt x="25400" y="120650"/>
                </a:lnTo>
                <a:lnTo>
                  <a:pt x="19050" y="146050"/>
                </a:lnTo>
                <a:lnTo>
                  <a:pt x="19050" y="171450"/>
                </a:lnTo>
                <a:lnTo>
                  <a:pt x="19050" y="196850"/>
                </a:lnTo>
                <a:lnTo>
                  <a:pt x="12700" y="215900"/>
                </a:lnTo>
                <a:lnTo>
                  <a:pt x="12700" y="241300"/>
                </a:lnTo>
                <a:lnTo>
                  <a:pt x="12700" y="27305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46" name="SMARTINK"/>
          <p:cNvSpPr/>
          <p:nvPr/>
        </p:nvSpPr>
        <p:spPr bwMode="auto">
          <a:xfrm>
            <a:off x="6699250" y="4743450"/>
            <a:ext cx="222251" cy="120651"/>
          </a:xfrm>
          <a:custGeom>
            <a:avLst/>
            <a:gdLst/>
            <a:ahLst/>
            <a:cxnLst/>
            <a:rect l="0" t="0" r="0" b="0"/>
            <a:pathLst>
              <a:path w="222251" h="120651">
                <a:moveTo>
                  <a:pt x="6350" y="114300"/>
                </a:moveTo>
                <a:lnTo>
                  <a:pt x="0" y="101600"/>
                </a:lnTo>
                <a:lnTo>
                  <a:pt x="19050" y="114300"/>
                </a:lnTo>
                <a:lnTo>
                  <a:pt x="38100" y="120650"/>
                </a:lnTo>
                <a:lnTo>
                  <a:pt x="57150" y="114300"/>
                </a:lnTo>
                <a:lnTo>
                  <a:pt x="82550" y="101600"/>
                </a:lnTo>
                <a:lnTo>
                  <a:pt x="114300" y="82550"/>
                </a:lnTo>
                <a:lnTo>
                  <a:pt x="139700" y="63500"/>
                </a:lnTo>
                <a:lnTo>
                  <a:pt x="158750" y="44450"/>
                </a:lnTo>
                <a:lnTo>
                  <a:pt x="190500" y="25400"/>
                </a:lnTo>
                <a:lnTo>
                  <a:pt x="2222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47" name="SMARTINK"/>
          <p:cNvSpPr/>
          <p:nvPr/>
        </p:nvSpPr>
        <p:spPr bwMode="auto">
          <a:xfrm>
            <a:off x="6750050" y="4781550"/>
            <a:ext cx="234951" cy="139701"/>
          </a:xfrm>
          <a:custGeom>
            <a:avLst/>
            <a:gdLst/>
            <a:ahLst/>
            <a:cxnLst/>
            <a:rect l="0" t="0" r="0" b="0"/>
            <a:pathLst>
              <a:path w="234951" h="139701">
                <a:moveTo>
                  <a:pt x="12700" y="133350"/>
                </a:moveTo>
                <a:lnTo>
                  <a:pt x="0" y="139700"/>
                </a:lnTo>
                <a:lnTo>
                  <a:pt x="19050" y="139700"/>
                </a:lnTo>
                <a:lnTo>
                  <a:pt x="38100" y="127000"/>
                </a:lnTo>
                <a:lnTo>
                  <a:pt x="69850" y="114300"/>
                </a:lnTo>
                <a:lnTo>
                  <a:pt x="82550" y="101600"/>
                </a:lnTo>
                <a:lnTo>
                  <a:pt x="101600" y="88900"/>
                </a:lnTo>
                <a:lnTo>
                  <a:pt x="120650" y="76200"/>
                </a:lnTo>
                <a:lnTo>
                  <a:pt x="139700" y="63500"/>
                </a:lnTo>
                <a:lnTo>
                  <a:pt x="158750" y="50800"/>
                </a:lnTo>
                <a:lnTo>
                  <a:pt x="171450" y="44450"/>
                </a:lnTo>
                <a:lnTo>
                  <a:pt x="203200" y="19050"/>
                </a:lnTo>
                <a:lnTo>
                  <a:pt x="2349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8450" y="1295400"/>
            <a:ext cx="151035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SOLUTION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23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0488" grpId="0" animBg="1"/>
      <p:bldP spid="20489" grpId="0" animBg="1"/>
      <p:bldP spid="20490" grpId="0" animBg="1"/>
      <p:bldP spid="20491" grpId="0" animBg="1"/>
      <p:bldP spid="20492" grpId="0" animBg="1"/>
      <p:bldP spid="20493" grpId="0" animBg="1"/>
      <p:bldP spid="20494" grpId="0" animBg="1"/>
      <p:bldP spid="20495" grpId="0" animBg="1"/>
      <p:bldP spid="20496" grpId="0" animBg="1"/>
      <p:bldP spid="20497" grpId="0" animBg="1"/>
      <p:bldP spid="20498" grpId="0" animBg="1"/>
      <p:bldP spid="20499" grpId="0" animBg="1"/>
      <p:bldP spid="20500" grpId="0" animBg="1"/>
      <p:bldP spid="20501" grpId="0" animBg="1"/>
      <p:bldP spid="20502" grpId="0" animBg="1"/>
      <p:bldP spid="20503" grpId="0" animBg="1"/>
      <p:bldP spid="20504" grpId="0" animBg="1"/>
      <p:bldP spid="20505" grpId="0" animBg="1"/>
      <p:bldP spid="20506" grpId="0" animBg="1"/>
      <p:bldP spid="20507" grpId="0" animBg="1"/>
      <p:bldP spid="20508" grpId="0" animBg="1"/>
      <p:bldP spid="20509" grpId="0" animBg="1"/>
      <p:bldP spid="20510" grpId="0" animBg="1"/>
      <p:bldP spid="20511" grpId="0" animBg="1"/>
      <p:bldP spid="20512" grpId="0" animBg="1"/>
      <p:bldP spid="20515" grpId="0" animBg="1"/>
      <p:bldP spid="20516" grpId="0" animBg="1"/>
      <p:bldP spid="20517" grpId="0" animBg="1"/>
      <p:bldP spid="20518" grpId="0" animBg="1"/>
      <p:bldP spid="20519" grpId="0" animBg="1"/>
      <p:bldP spid="20520" grpId="0" animBg="1"/>
      <p:bldP spid="20521" grpId="0" animBg="1"/>
      <p:bldP spid="20522" grpId="0" animBg="1"/>
      <p:bldP spid="20523" grpId="0" animBg="1"/>
      <p:bldP spid="20524" grpId="0" animBg="1"/>
      <p:bldP spid="20525" grpId="0" animBg="1"/>
      <p:bldP spid="20526" grpId="0" animBg="1"/>
      <p:bldP spid="20527" grpId="0" animBg="1"/>
      <p:bldP spid="20528" grpId="0" animBg="1"/>
      <p:bldP spid="20529" grpId="0" animBg="1"/>
      <p:bldP spid="20530" grpId="0" animBg="1"/>
      <p:bldP spid="20531" grpId="0" animBg="1"/>
      <p:bldP spid="20532" grpId="0" animBg="1"/>
      <p:bldP spid="20533" grpId="0" animBg="1"/>
      <p:bldP spid="20534" grpId="0" animBg="1"/>
      <p:bldP spid="20535" grpId="0" animBg="1"/>
      <p:bldP spid="20536" grpId="0" animBg="1"/>
      <p:bldP spid="20537" grpId="0" animBg="1"/>
      <p:bldP spid="20538" grpId="0" animBg="1"/>
      <p:bldP spid="20539" grpId="0" animBg="1"/>
      <p:bldP spid="20540" grpId="0" animBg="1"/>
      <p:bldP spid="20541" grpId="0" animBg="1"/>
      <p:bldP spid="20542" grpId="0" animBg="1"/>
      <p:bldP spid="20543" grpId="0" animBg="1"/>
      <p:bldP spid="20544" grpId="0" animBg="1"/>
      <p:bldP spid="20545" grpId="0" animBg="1"/>
      <p:bldP spid="20546" grpId="0" animBg="1"/>
      <p:bldP spid="20547" grpId="0" animBg="1"/>
      <p:bldP spid="20548" grpId="0" animBg="1"/>
      <p:bldP spid="20549" grpId="0" animBg="1"/>
      <p:bldP spid="20550" grpId="0" animBg="1"/>
      <p:bldP spid="20551" grpId="0" animBg="1"/>
      <p:bldP spid="20552" grpId="0" animBg="1"/>
      <p:bldP spid="20553" grpId="0" animBg="1"/>
      <p:bldP spid="20554" grpId="0" animBg="1"/>
      <p:bldP spid="20555" grpId="0" animBg="1"/>
      <p:bldP spid="20556" grpId="0" animBg="1"/>
      <p:bldP spid="20557" grpId="0" animBg="1"/>
      <p:bldP spid="20558" grpId="0" animBg="1"/>
      <p:bldP spid="20559" grpId="0" animBg="1"/>
      <p:bldP spid="20560" grpId="0" animBg="1"/>
      <p:bldP spid="20561" grpId="0" animBg="1"/>
      <p:bldP spid="20562" grpId="0" animBg="1"/>
      <p:bldP spid="20563" grpId="0" animBg="1"/>
      <p:bldP spid="20564" grpId="0" animBg="1"/>
      <p:bldP spid="20565" grpId="0" animBg="1"/>
      <p:bldP spid="20566" grpId="0" animBg="1"/>
      <p:bldP spid="20567" grpId="0" animBg="1"/>
      <p:bldP spid="20568" grpId="0" animBg="1"/>
      <p:bldP spid="20569" grpId="0" animBg="1"/>
      <p:bldP spid="20570" grpId="0" animBg="1"/>
      <p:bldP spid="20571" grpId="0" animBg="1"/>
      <p:bldP spid="20572" grpId="0" animBg="1"/>
      <p:bldP spid="20573" grpId="0" animBg="1"/>
      <p:bldP spid="20574" grpId="0" animBg="1"/>
      <p:bldP spid="20575" grpId="0" animBg="1"/>
      <p:bldP spid="20576" grpId="0" animBg="1"/>
      <p:bldP spid="20577" grpId="0" animBg="1"/>
      <p:bldP spid="20578" grpId="0" animBg="1"/>
      <p:bldP spid="20579" grpId="0" animBg="1"/>
      <p:bldP spid="20580" grpId="0" animBg="1"/>
      <p:bldP spid="20581" grpId="0" animBg="1"/>
      <p:bldP spid="20582" grpId="0" animBg="1"/>
      <p:bldP spid="20583" grpId="0" animBg="1"/>
      <p:bldP spid="20584" grpId="0" animBg="1"/>
      <p:bldP spid="20585" grpId="0" animBg="1"/>
      <p:bldP spid="20586" grpId="0" animBg="1"/>
      <p:bldP spid="20587" grpId="0" animBg="1"/>
      <p:bldP spid="20588" grpId="0" animBg="1"/>
      <p:bldP spid="20589" grpId="0" animBg="1"/>
      <p:bldP spid="20590" grpId="0" animBg="1"/>
      <p:bldP spid="20591" grpId="0" animBg="1"/>
      <p:bldP spid="20592" grpId="0" animBg="1"/>
      <p:bldP spid="20593" grpId="0" animBg="1"/>
      <p:bldP spid="20594" grpId="0" animBg="1"/>
      <p:bldP spid="20595" grpId="0" animBg="1"/>
      <p:bldP spid="20596" grpId="0" animBg="1"/>
      <p:bldP spid="20597" grpId="0" animBg="1"/>
      <p:bldP spid="20598" grpId="0" animBg="1"/>
      <p:bldP spid="20599" grpId="0" animBg="1"/>
      <p:bldP spid="20600" grpId="0" animBg="1"/>
      <p:bldP spid="20601" grpId="0" animBg="1"/>
      <p:bldP spid="20602" grpId="0" animBg="1"/>
      <p:bldP spid="20603" grpId="0" animBg="1"/>
      <p:bldP spid="20604" grpId="0" animBg="1"/>
      <p:bldP spid="20605" grpId="0" animBg="1"/>
      <p:bldP spid="20606" grpId="0" animBg="1"/>
      <p:bldP spid="20607" grpId="0" animBg="1"/>
      <p:bldP spid="20608" grpId="0" animBg="1"/>
      <p:bldP spid="20609" grpId="0" animBg="1"/>
      <p:bldP spid="20610" grpId="0" animBg="1"/>
      <p:bldP spid="20611" grpId="0" animBg="1"/>
      <p:bldP spid="20612" grpId="0" animBg="1"/>
      <p:bldP spid="20613" grpId="0" animBg="1"/>
      <p:bldP spid="20614" grpId="0" animBg="1"/>
      <p:bldP spid="20615" grpId="0" animBg="1"/>
      <p:bldP spid="20616" grpId="0" animBg="1"/>
      <p:bldP spid="20617" grpId="0" animBg="1"/>
      <p:bldP spid="20618" grpId="0" animBg="1"/>
      <p:bldP spid="20619" grpId="0" animBg="1"/>
      <p:bldP spid="20620" grpId="0" animBg="1"/>
      <p:bldP spid="20621" grpId="0" animBg="1"/>
      <p:bldP spid="20622" grpId="0" animBg="1"/>
      <p:bldP spid="20623" grpId="0" animBg="1"/>
      <p:bldP spid="20624" grpId="0" animBg="1"/>
      <p:bldP spid="20625" grpId="0" animBg="1"/>
      <p:bldP spid="20626" grpId="0" animBg="1"/>
      <p:bldP spid="20627" grpId="0" animBg="1"/>
      <p:bldP spid="20628" grpId="0" animBg="1"/>
      <p:bldP spid="20629" grpId="0" animBg="1"/>
      <p:bldP spid="20630" grpId="0" animBg="1"/>
      <p:bldP spid="20631" grpId="0" animBg="1"/>
      <p:bldP spid="20632" grpId="0" animBg="1"/>
      <p:bldP spid="20633" grpId="0" animBg="1"/>
      <p:bldP spid="20634" grpId="0" animBg="1"/>
      <p:bldP spid="20635" grpId="0" animBg="1"/>
      <p:bldP spid="20636" grpId="0" animBg="1"/>
      <p:bldP spid="20637" grpId="0" animBg="1"/>
      <p:bldP spid="20638" grpId="0" animBg="1"/>
      <p:bldP spid="20639" grpId="0" animBg="1"/>
      <p:bldP spid="20640" grpId="0" animBg="1"/>
      <p:bldP spid="20641" grpId="0" animBg="1"/>
      <p:bldP spid="20642" grpId="0" animBg="1"/>
      <p:bldP spid="20643" grpId="0" animBg="1"/>
      <p:bldP spid="20644" grpId="0" animBg="1"/>
      <p:bldP spid="20645" grpId="0" animBg="1"/>
      <p:bldP spid="20646" grpId="0" animBg="1"/>
      <p:bldP spid="20647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209551" y="228600"/>
            <a:ext cx="8534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ja-JP" sz="2000" b="1" dirty="0" smtClean="0"/>
              <a:t>Sample Problem 4.6</a:t>
            </a:r>
          </a:p>
          <a:p>
            <a:pPr>
              <a:spcBef>
                <a:spcPts val="0"/>
              </a:spcBef>
            </a:pPr>
            <a:r>
              <a:rPr lang="ja-JP" altLang="en-US" sz="2000" dirty="0" smtClean="0"/>
              <a:t>“</a:t>
            </a:r>
            <a:r>
              <a:rPr lang="en-US" altLang="ja-JP" sz="2000" dirty="0"/>
              <a:t>Isotonic saline</a:t>
            </a:r>
            <a:r>
              <a:rPr lang="ja-JP" altLang="en-US" sz="2000" dirty="0"/>
              <a:t>”</a:t>
            </a:r>
            <a:r>
              <a:rPr lang="en-US" altLang="ja-JP" sz="2000" dirty="0"/>
              <a:t> is a 0.15 </a:t>
            </a:r>
            <a:r>
              <a:rPr lang="en-US" altLang="ja-JP" sz="2000" i="1" dirty="0"/>
              <a:t>M</a:t>
            </a:r>
            <a:r>
              <a:rPr lang="en-US" altLang="ja-JP" sz="2000" dirty="0"/>
              <a:t> aqueous solution of </a:t>
            </a:r>
            <a:r>
              <a:rPr lang="en-US" altLang="ja-JP" sz="2000" dirty="0" err="1"/>
              <a:t>NaCl</a:t>
            </a:r>
            <a:r>
              <a:rPr lang="en-US" altLang="ja-JP" sz="2000" dirty="0"/>
              <a:t>. </a:t>
            </a:r>
            <a:r>
              <a:rPr lang="en-US" altLang="ja-JP" sz="2000" dirty="0" smtClean="0"/>
              <a:t>How many liters </a:t>
            </a:r>
            <a:r>
              <a:rPr lang="en-US" altLang="ja-JP" sz="2000" dirty="0"/>
              <a:t>of </a:t>
            </a:r>
            <a:r>
              <a:rPr lang="en-US" altLang="ja-JP" sz="2000" dirty="0" smtClean="0"/>
              <a:t>6.0 </a:t>
            </a:r>
            <a:r>
              <a:rPr lang="en-US" altLang="ja-JP" sz="2000" i="1" dirty="0"/>
              <a:t>M</a:t>
            </a:r>
            <a:r>
              <a:rPr lang="en-US" altLang="ja-JP" sz="2000" dirty="0"/>
              <a:t> stock </a:t>
            </a:r>
            <a:r>
              <a:rPr lang="en-US" altLang="ja-JP" sz="2000" dirty="0" smtClean="0"/>
              <a:t>solution would </a:t>
            </a:r>
            <a:r>
              <a:rPr lang="en-US" altLang="ja-JP" sz="2000" dirty="0"/>
              <a:t>you </a:t>
            </a:r>
            <a:r>
              <a:rPr lang="en-US" altLang="ja-JP" sz="2000" dirty="0" smtClean="0"/>
              <a:t>need to prepare </a:t>
            </a:r>
            <a:r>
              <a:rPr lang="en-US" altLang="ja-JP" sz="2000" dirty="0"/>
              <a:t>0.80 L of isotonic </a:t>
            </a:r>
            <a:r>
              <a:rPr lang="en-US" altLang="ja-JP" sz="2000" dirty="0" smtClean="0"/>
              <a:t>saline?</a:t>
            </a:r>
            <a:endParaRPr lang="en-US" altLang="en-US" sz="2000" b="1" dirty="0">
              <a:latin typeface="Times New Roman" pitchFamily="18" charset="0"/>
            </a:endParaRPr>
          </a:p>
        </p:txBody>
      </p:sp>
      <p:sp>
        <p:nvSpPr>
          <p:cNvPr id="2" name="SMARTINK"/>
          <p:cNvSpPr/>
          <p:nvPr/>
        </p:nvSpPr>
        <p:spPr bwMode="auto">
          <a:xfrm>
            <a:off x="1600200" y="2425700"/>
            <a:ext cx="44451" cy="387351"/>
          </a:xfrm>
          <a:custGeom>
            <a:avLst/>
            <a:gdLst/>
            <a:ahLst/>
            <a:cxnLst/>
            <a:rect l="0" t="0" r="0" b="0"/>
            <a:pathLst>
              <a:path w="44451" h="387351">
                <a:moveTo>
                  <a:pt x="44450" y="0"/>
                </a:moveTo>
                <a:lnTo>
                  <a:pt x="44450" y="38100"/>
                </a:lnTo>
                <a:lnTo>
                  <a:pt x="44450" y="69850"/>
                </a:lnTo>
                <a:lnTo>
                  <a:pt x="44450" y="88900"/>
                </a:lnTo>
                <a:lnTo>
                  <a:pt x="38100" y="114300"/>
                </a:lnTo>
                <a:lnTo>
                  <a:pt x="38100" y="139700"/>
                </a:lnTo>
                <a:lnTo>
                  <a:pt x="31750" y="165100"/>
                </a:lnTo>
                <a:lnTo>
                  <a:pt x="31750" y="184150"/>
                </a:lnTo>
                <a:lnTo>
                  <a:pt x="31750" y="209550"/>
                </a:lnTo>
                <a:lnTo>
                  <a:pt x="25400" y="234950"/>
                </a:lnTo>
                <a:lnTo>
                  <a:pt x="25400" y="260350"/>
                </a:lnTo>
                <a:lnTo>
                  <a:pt x="25400" y="279400"/>
                </a:lnTo>
                <a:lnTo>
                  <a:pt x="19050" y="304800"/>
                </a:lnTo>
                <a:lnTo>
                  <a:pt x="19050" y="323850"/>
                </a:lnTo>
                <a:lnTo>
                  <a:pt x="12700" y="336550"/>
                </a:lnTo>
                <a:lnTo>
                  <a:pt x="6350" y="368300"/>
                </a:lnTo>
                <a:lnTo>
                  <a:pt x="0" y="387350"/>
                </a:lnTo>
                <a:lnTo>
                  <a:pt x="31750" y="3746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MARTINK"/>
          <p:cNvSpPr/>
          <p:nvPr/>
        </p:nvSpPr>
        <p:spPr bwMode="auto">
          <a:xfrm>
            <a:off x="1682750" y="2463800"/>
            <a:ext cx="44451" cy="317501"/>
          </a:xfrm>
          <a:custGeom>
            <a:avLst/>
            <a:gdLst/>
            <a:ahLst/>
            <a:cxnLst/>
            <a:rect l="0" t="0" r="0" b="0"/>
            <a:pathLst>
              <a:path w="44451" h="317501">
                <a:moveTo>
                  <a:pt x="44450" y="0"/>
                </a:moveTo>
                <a:lnTo>
                  <a:pt x="38100" y="19050"/>
                </a:lnTo>
                <a:lnTo>
                  <a:pt x="31750" y="44450"/>
                </a:lnTo>
                <a:lnTo>
                  <a:pt x="25400" y="76200"/>
                </a:lnTo>
                <a:lnTo>
                  <a:pt x="25400" y="95250"/>
                </a:lnTo>
                <a:lnTo>
                  <a:pt x="25400" y="114300"/>
                </a:lnTo>
                <a:lnTo>
                  <a:pt x="19050" y="139700"/>
                </a:lnTo>
                <a:lnTo>
                  <a:pt x="19050" y="158750"/>
                </a:lnTo>
                <a:lnTo>
                  <a:pt x="12700" y="177800"/>
                </a:lnTo>
                <a:lnTo>
                  <a:pt x="12700" y="196850"/>
                </a:lnTo>
                <a:lnTo>
                  <a:pt x="6350" y="215900"/>
                </a:lnTo>
                <a:lnTo>
                  <a:pt x="6350" y="241300"/>
                </a:lnTo>
                <a:lnTo>
                  <a:pt x="6350" y="273050"/>
                </a:lnTo>
                <a:lnTo>
                  <a:pt x="0" y="298450"/>
                </a:lnTo>
                <a:lnTo>
                  <a:pt x="0" y="3175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SMARTINK"/>
          <p:cNvSpPr/>
          <p:nvPr/>
        </p:nvSpPr>
        <p:spPr bwMode="auto">
          <a:xfrm>
            <a:off x="1517650" y="2520950"/>
            <a:ext cx="342901" cy="50801"/>
          </a:xfrm>
          <a:custGeom>
            <a:avLst/>
            <a:gdLst/>
            <a:ahLst/>
            <a:cxnLst/>
            <a:rect l="0" t="0" r="0" b="0"/>
            <a:pathLst>
              <a:path w="342901" h="50801">
                <a:moveTo>
                  <a:pt x="0" y="50800"/>
                </a:moveTo>
                <a:lnTo>
                  <a:pt x="25400" y="38100"/>
                </a:lnTo>
                <a:lnTo>
                  <a:pt x="57150" y="38100"/>
                </a:lnTo>
                <a:lnTo>
                  <a:pt x="76200" y="31750"/>
                </a:lnTo>
                <a:lnTo>
                  <a:pt x="101600" y="31750"/>
                </a:lnTo>
                <a:lnTo>
                  <a:pt x="120650" y="31750"/>
                </a:lnTo>
                <a:lnTo>
                  <a:pt x="139700" y="25400"/>
                </a:lnTo>
                <a:lnTo>
                  <a:pt x="165100" y="25400"/>
                </a:lnTo>
                <a:lnTo>
                  <a:pt x="190500" y="19050"/>
                </a:lnTo>
                <a:lnTo>
                  <a:pt x="209550" y="19050"/>
                </a:lnTo>
                <a:lnTo>
                  <a:pt x="234950" y="12700"/>
                </a:lnTo>
                <a:lnTo>
                  <a:pt x="254000" y="12700"/>
                </a:lnTo>
                <a:lnTo>
                  <a:pt x="273050" y="6350"/>
                </a:lnTo>
                <a:lnTo>
                  <a:pt x="304800" y="6350"/>
                </a:lnTo>
                <a:lnTo>
                  <a:pt x="330200" y="0"/>
                </a:lnTo>
                <a:lnTo>
                  <a:pt x="34290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SMARTINK"/>
          <p:cNvSpPr/>
          <p:nvPr/>
        </p:nvSpPr>
        <p:spPr bwMode="auto">
          <a:xfrm>
            <a:off x="1543050" y="2641600"/>
            <a:ext cx="260351" cy="38101"/>
          </a:xfrm>
          <a:custGeom>
            <a:avLst/>
            <a:gdLst/>
            <a:ahLst/>
            <a:cxnLst/>
            <a:rect l="0" t="0" r="0" b="0"/>
            <a:pathLst>
              <a:path w="260351" h="38101">
                <a:moveTo>
                  <a:pt x="0" y="38100"/>
                </a:moveTo>
                <a:lnTo>
                  <a:pt x="19050" y="31750"/>
                </a:lnTo>
                <a:lnTo>
                  <a:pt x="44450" y="25400"/>
                </a:lnTo>
                <a:lnTo>
                  <a:pt x="76200" y="25400"/>
                </a:lnTo>
                <a:lnTo>
                  <a:pt x="88900" y="19050"/>
                </a:lnTo>
                <a:lnTo>
                  <a:pt x="107950" y="19050"/>
                </a:lnTo>
                <a:lnTo>
                  <a:pt x="127000" y="12700"/>
                </a:lnTo>
                <a:lnTo>
                  <a:pt x="139700" y="6350"/>
                </a:lnTo>
                <a:lnTo>
                  <a:pt x="158750" y="6350"/>
                </a:lnTo>
                <a:lnTo>
                  <a:pt x="190500" y="0"/>
                </a:lnTo>
                <a:lnTo>
                  <a:pt x="215900" y="0"/>
                </a:lnTo>
                <a:lnTo>
                  <a:pt x="241300" y="0"/>
                </a:lnTo>
                <a:lnTo>
                  <a:pt x="2603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MARTINK"/>
          <p:cNvSpPr/>
          <p:nvPr/>
        </p:nvSpPr>
        <p:spPr bwMode="auto">
          <a:xfrm>
            <a:off x="1987550" y="2552700"/>
            <a:ext cx="209551" cy="146051"/>
          </a:xfrm>
          <a:custGeom>
            <a:avLst/>
            <a:gdLst/>
            <a:ahLst/>
            <a:cxnLst/>
            <a:rect l="0" t="0" r="0" b="0"/>
            <a:pathLst>
              <a:path w="209551" h="146051">
                <a:moveTo>
                  <a:pt x="0" y="0"/>
                </a:moveTo>
                <a:lnTo>
                  <a:pt x="6350" y="12700"/>
                </a:lnTo>
                <a:lnTo>
                  <a:pt x="12700" y="31750"/>
                </a:lnTo>
                <a:lnTo>
                  <a:pt x="12700" y="57150"/>
                </a:lnTo>
                <a:lnTo>
                  <a:pt x="12700" y="76200"/>
                </a:lnTo>
                <a:lnTo>
                  <a:pt x="12700" y="101600"/>
                </a:lnTo>
                <a:lnTo>
                  <a:pt x="12700" y="127000"/>
                </a:lnTo>
                <a:lnTo>
                  <a:pt x="12700" y="146050"/>
                </a:lnTo>
                <a:lnTo>
                  <a:pt x="19050" y="120650"/>
                </a:lnTo>
                <a:lnTo>
                  <a:pt x="25400" y="88900"/>
                </a:lnTo>
                <a:lnTo>
                  <a:pt x="31750" y="69850"/>
                </a:lnTo>
                <a:lnTo>
                  <a:pt x="44450" y="57150"/>
                </a:lnTo>
                <a:lnTo>
                  <a:pt x="57150" y="50800"/>
                </a:lnTo>
                <a:lnTo>
                  <a:pt x="69850" y="57150"/>
                </a:lnTo>
                <a:lnTo>
                  <a:pt x="82550" y="76200"/>
                </a:lnTo>
                <a:lnTo>
                  <a:pt x="88900" y="101600"/>
                </a:lnTo>
                <a:lnTo>
                  <a:pt x="95250" y="88900"/>
                </a:lnTo>
                <a:lnTo>
                  <a:pt x="107950" y="63500"/>
                </a:lnTo>
                <a:lnTo>
                  <a:pt x="127000" y="57150"/>
                </a:lnTo>
                <a:lnTo>
                  <a:pt x="165100" y="88900"/>
                </a:lnTo>
                <a:lnTo>
                  <a:pt x="190500" y="114300"/>
                </a:lnTo>
                <a:lnTo>
                  <a:pt x="209550" y="1270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SMARTINK"/>
          <p:cNvSpPr/>
          <p:nvPr/>
        </p:nvSpPr>
        <p:spPr bwMode="auto">
          <a:xfrm>
            <a:off x="2216150" y="2571750"/>
            <a:ext cx="69851" cy="101601"/>
          </a:xfrm>
          <a:custGeom>
            <a:avLst/>
            <a:gdLst/>
            <a:ahLst/>
            <a:cxnLst/>
            <a:rect l="0" t="0" r="0" b="0"/>
            <a:pathLst>
              <a:path w="69851" h="101601">
                <a:moveTo>
                  <a:pt x="69850" y="0"/>
                </a:moveTo>
                <a:lnTo>
                  <a:pt x="38100" y="6350"/>
                </a:lnTo>
                <a:lnTo>
                  <a:pt x="19050" y="19050"/>
                </a:lnTo>
                <a:lnTo>
                  <a:pt x="6350" y="38100"/>
                </a:lnTo>
                <a:lnTo>
                  <a:pt x="0" y="63500"/>
                </a:lnTo>
                <a:lnTo>
                  <a:pt x="6350" y="76200"/>
                </a:lnTo>
                <a:lnTo>
                  <a:pt x="12700" y="88900"/>
                </a:lnTo>
                <a:lnTo>
                  <a:pt x="25400" y="101600"/>
                </a:lnTo>
                <a:lnTo>
                  <a:pt x="44450" y="101600"/>
                </a:lnTo>
                <a:lnTo>
                  <a:pt x="57150" y="95250"/>
                </a:lnTo>
                <a:lnTo>
                  <a:pt x="63500" y="82550"/>
                </a:lnTo>
                <a:lnTo>
                  <a:pt x="57150" y="50800"/>
                </a:lnTo>
                <a:lnTo>
                  <a:pt x="50800" y="31750"/>
                </a:lnTo>
                <a:lnTo>
                  <a:pt x="38100" y="190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SMARTINK"/>
          <p:cNvSpPr/>
          <p:nvPr/>
        </p:nvSpPr>
        <p:spPr bwMode="auto">
          <a:xfrm>
            <a:off x="2362200" y="2406650"/>
            <a:ext cx="44451" cy="279401"/>
          </a:xfrm>
          <a:custGeom>
            <a:avLst/>
            <a:gdLst/>
            <a:ahLst/>
            <a:cxnLst/>
            <a:rect l="0" t="0" r="0" b="0"/>
            <a:pathLst>
              <a:path w="44451" h="279401">
                <a:moveTo>
                  <a:pt x="6350" y="25400"/>
                </a:moveTo>
                <a:lnTo>
                  <a:pt x="0" y="0"/>
                </a:lnTo>
                <a:lnTo>
                  <a:pt x="6350" y="25400"/>
                </a:lnTo>
                <a:lnTo>
                  <a:pt x="6350" y="57150"/>
                </a:lnTo>
                <a:lnTo>
                  <a:pt x="12700" y="69850"/>
                </a:lnTo>
                <a:lnTo>
                  <a:pt x="12700" y="88900"/>
                </a:lnTo>
                <a:lnTo>
                  <a:pt x="12700" y="107950"/>
                </a:lnTo>
                <a:lnTo>
                  <a:pt x="12700" y="127000"/>
                </a:lnTo>
                <a:lnTo>
                  <a:pt x="12700" y="146050"/>
                </a:lnTo>
                <a:lnTo>
                  <a:pt x="12700" y="190500"/>
                </a:lnTo>
                <a:lnTo>
                  <a:pt x="12700" y="215900"/>
                </a:lnTo>
                <a:lnTo>
                  <a:pt x="19050" y="247650"/>
                </a:lnTo>
                <a:lnTo>
                  <a:pt x="25400" y="260350"/>
                </a:lnTo>
                <a:lnTo>
                  <a:pt x="44450" y="2794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SMARTINK"/>
          <p:cNvSpPr/>
          <p:nvPr/>
        </p:nvSpPr>
        <p:spPr bwMode="auto">
          <a:xfrm>
            <a:off x="2457450" y="2565400"/>
            <a:ext cx="76201" cy="107951"/>
          </a:xfrm>
          <a:custGeom>
            <a:avLst/>
            <a:gdLst/>
            <a:ahLst/>
            <a:cxnLst/>
            <a:rect l="0" t="0" r="0" b="0"/>
            <a:pathLst>
              <a:path w="76201" h="107951">
                <a:moveTo>
                  <a:pt x="0" y="63500"/>
                </a:moveTo>
                <a:lnTo>
                  <a:pt x="25400" y="50800"/>
                </a:lnTo>
                <a:lnTo>
                  <a:pt x="38100" y="38100"/>
                </a:lnTo>
                <a:lnTo>
                  <a:pt x="44450" y="25400"/>
                </a:lnTo>
                <a:lnTo>
                  <a:pt x="44450" y="6350"/>
                </a:lnTo>
                <a:lnTo>
                  <a:pt x="31750" y="0"/>
                </a:lnTo>
                <a:lnTo>
                  <a:pt x="12700" y="25400"/>
                </a:lnTo>
                <a:lnTo>
                  <a:pt x="6350" y="38100"/>
                </a:lnTo>
                <a:lnTo>
                  <a:pt x="12700" y="63500"/>
                </a:lnTo>
                <a:lnTo>
                  <a:pt x="19050" y="82550"/>
                </a:lnTo>
                <a:lnTo>
                  <a:pt x="31750" y="95250"/>
                </a:lnTo>
                <a:lnTo>
                  <a:pt x="63500" y="101600"/>
                </a:lnTo>
                <a:lnTo>
                  <a:pt x="76200" y="1079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SMARTINK"/>
          <p:cNvSpPr/>
          <p:nvPr/>
        </p:nvSpPr>
        <p:spPr bwMode="auto">
          <a:xfrm>
            <a:off x="2603500" y="2546350"/>
            <a:ext cx="63501" cy="127001"/>
          </a:xfrm>
          <a:custGeom>
            <a:avLst/>
            <a:gdLst/>
            <a:ahLst/>
            <a:cxnLst/>
            <a:rect l="0" t="0" r="0" b="0"/>
            <a:pathLst>
              <a:path w="63501" h="127001">
                <a:moveTo>
                  <a:pt x="57150" y="6350"/>
                </a:moveTo>
                <a:lnTo>
                  <a:pt x="38100" y="0"/>
                </a:lnTo>
                <a:lnTo>
                  <a:pt x="12700" y="6350"/>
                </a:lnTo>
                <a:lnTo>
                  <a:pt x="0" y="19050"/>
                </a:lnTo>
                <a:lnTo>
                  <a:pt x="6350" y="44450"/>
                </a:lnTo>
                <a:lnTo>
                  <a:pt x="31750" y="76200"/>
                </a:lnTo>
                <a:lnTo>
                  <a:pt x="57150" y="101600"/>
                </a:lnTo>
                <a:lnTo>
                  <a:pt x="63500" y="114300"/>
                </a:lnTo>
                <a:lnTo>
                  <a:pt x="50800" y="120650"/>
                </a:lnTo>
                <a:lnTo>
                  <a:pt x="38100" y="127000"/>
                </a:lnTo>
                <a:lnTo>
                  <a:pt x="12700" y="1270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SMARTINK"/>
          <p:cNvSpPr/>
          <p:nvPr/>
        </p:nvSpPr>
        <p:spPr bwMode="auto">
          <a:xfrm>
            <a:off x="2965450" y="2374900"/>
            <a:ext cx="31751" cy="273051"/>
          </a:xfrm>
          <a:custGeom>
            <a:avLst/>
            <a:gdLst/>
            <a:ahLst/>
            <a:cxnLst/>
            <a:rect l="0" t="0" r="0" b="0"/>
            <a:pathLst>
              <a:path w="31751" h="273051">
                <a:moveTo>
                  <a:pt x="0" y="0"/>
                </a:moveTo>
                <a:lnTo>
                  <a:pt x="6350" y="19050"/>
                </a:lnTo>
                <a:lnTo>
                  <a:pt x="12700" y="44450"/>
                </a:lnTo>
                <a:lnTo>
                  <a:pt x="12700" y="63500"/>
                </a:lnTo>
                <a:lnTo>
                  <a:pt x="12700" y="95250"/>
                </a:lnTo>
                <a:lnTo>
                  <a:pt x="12700" y="114300"/>
                </a:lnTo>
                <a:lnTo>
                  <a:pt x="12700" y="133350"/>
                </a:lnTo>
                <a:lnTo>
                  <a:pt x="12700" y="152400"/>
                </a:lnTo>
                <a:lnTo>
                  <a:pt x="12700" y="184150"/>
                </a:lnTo>
                <a:lnTo>
                  <a:pt x="12700" y="215900"/>
                </a:lnTo>
                <a:lnTo>
                  <a:pt x="12700" y="247650"/>
                </a:lnTo>
                <a:lnTo>
                  <a:pt x="19050" y="266700"/>
                </a:lnTo>
                <a:lnTo>
                  <a:pt x="31750" y="2730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SMARTINK"/>
          <p:cNvSpPr/>
          <p:nvPr/>
        </p:nvSpPr>
        <p:spPr bwMode="auto">
          <a:xfrm>
            <a:off x="2990850" y="2533650"/>
            <a:ext cx="82551" cy="127001"/>
          </a:xfrm>
          <a:custGeom>
            <a:avLst/>
            <a:gdLst/>
            <a:ahLst/>
            <a:cxnLst/>
            <a:rect l="0" t="0" r="0" b="0"/>
            <a:pathLst>
              <a:path w="82551" h="127001">
                <a:moveTo>
                  <a:pt x="6350" y="19050"/>
                </a:moveTo>
                <a:lnTo>
                  <a:pt x="19050" y="6350"/>
                </a:lnTo>
                <a:lnTo>
                  <a:pt x="31750" y="0"/>
                </a:lnTo>
                <a:lnTo>
                  <a:pt x="44450" y="6350"/>
                </a:lnTo>
                <a:lnTo>
                  <a:pt x="63500" y="12700"/>
                </a:lnTo>
                <a:lnTo>
                  <a:pt x="76200" y="19050"/>
                </a:lnTo>
                <a:lnTo>
                  <a:pt x="82550" y="38100"/>
                </a:lnTo>
                <a:lnTo>
                  <a:pt x="76200" y="63500"/>
                </a:lnTo>
                <a:lnTo>
                  <a:pt x="69850" y="76200"/>
                </a:lnTo>
                <a:lnTo>
                  <a:pt x="50800" y="95250"/>
                </a:lnTo>
                <a:lnTo>
                  <a:pt x="19050" y="114300"/>
                </a:lnTo>
                <a:lnTo>
                  <a:pt x="6350" y="120650"/>
                </a:lnTo>
                <a:lnTo>
                  <a:pt x="0" y="1270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SMARTINK"/>
          <p:cNvSpPr/>
          <p:nvPr/>
        </p:nvSpPr>
        <p:spPr bwMode="auto">
          <a:xfrm>
            <a:off x="3067050" y="2559050"/>
            <a:ext cx="107951" cy="69851"/>
          </a:xfrm>
          <a:custGeom>
            <a:avLst/>
            <a:gdLst/>
            <a:ahLst/>
            <a:cxnLst/>
            <a:rect l="0" t="0" r="0" b="0"/>
            <a:pathLst>
              <a:path w="107951" h="69851">
                <a:moveTo>
                  <a:pt x="0" y="57150"/>
                </a:moveTo>
                <a:lnTo>
                  <a:pt x="19050" y="44450"/>
                </a:lnTo>
                <a:lnTo>
                  <a:pt x="44450" y="38100"/>
                </a:lnTo>
                <a:lnTo>
                  <a:pt x="63500" y="19050"/>
                </a:lnTo>
                <a:lnTo>
                  <a:pt x="69850" y="6350"/>
                </a:lnTo>
                <a:lnTo>
                  <a:pt x="57150" y="0"/>
                </a:lnTo>
                <a:lnTo>
                  <a:pt x="44450" y="12700"/>
                </a:lnTo>
                <a:lnTo>
                  <a:pt x="38100" y="25400"/>
                </a:lnTo>
                <a:lnTo>
                  <a:pt x="31750" y="44450"/>
                </a:lnTo>
                <a:lnTo>
                  <a:pt x="44450" y="57150"/>
                </a:lnTo>
                <a:lnTo>
                  <a:pt x="57150" y="69850"/>
                </a:lnTo>
                <a:lnTo>
                  <a:pt x="76200" y="63500"/>
                </a:lnTo>
                <a:lnTo>
                  <a:pt x="107950" y="635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SMARTINK"/>
          <p:cNvSpPr/>
          <p:nvPr/>
        </p:nvSpPr>
        <p:spPr bwMode="auto">
          <a:xfrm>
            <a:off x="3244850" y="2374900"/>
            <a:ext cx="82551" cy="254001"/>
          </a:xfrm>
          <a:custGeom>
            <a:avLst/>
            <a:gdLst/>
            <a:ahLst/>
            <a:cxnLst/>
            <a:rect l="0" t="0" r="0" b="0"/>
            <a:pathLst>
              <a:path w="82551" h="254001">
                <a:moveTo>
                  <a:pt x="82550" y="19050"/>
                </a:moveTo>
                <a:lnTo>
                  <a:pt x="63500" y="6350"/>
                </a:lnTo>
                <a:lnTo>
                  <a:pt x="50800" y="0"/>
                </a:lnTo>
                <a:lnTo>
                  <a:pt x="31750" y="0"/>
                </a:lnTo>
                <a:lnTo>
                  <a:pt x="12700" y="19050"/>
                </a:lnTo>
                <a:lnTo>
                  <a:pt x="6350" y="50800"/>
                </a:lnTo>
                <a:lnTo>
                  <a:pt x="6350" y="76200"/>
                </a:lnTo>
                <a:lnTo>
                  <a:pt x="12700" y="101600"/>
                </a:lnTo>
                <a:lnTo>
                  <a:pt x="19050" y="133350"/>
                </a:lnTo>
                <a:lnTo>
                  <a:pt x="19050" y="158750"/>
                </a:lnTo>
                <a:lnTo>
                  <a:pt x="25400" y="184150"/>
                </a:lnTo>
                <a:lnTo>
                  <a:pt x="19050" y="203200"/>
                </a:lnTo>
                <a:lnTo>
                  <a:pt x="6350" y="234950"/>
                </a:lnTo>
                <a:lnTo>
                  <a:pt x="0" y="2540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SMARTINK"/>
          <p:cNvSpPr/>
          <p:nvPr/>
        </p:nvSpPr>
        <p:spPr bwMode="auto">
          <a:xfrm>
            <a:off x="3206750" y="2514600"/>
            <a:ext cx="107951" cy="12701"/>
          </a:xfrm>
          <a:custGeom>
            <a:avLst/>
            <a:gdLst/>
            <a:ahLst/>
            <a:cxnLst/>
            <a:rect l="0" t="0" r="0" b="0"/>
            <a:pathLst>
              <a:path w="107951" h="12701">
                <a:moveTo>
                  <a:pt x="0" y="6350"/>
                </a:moveTo>
                <a:lnTo>
                  <a:pt x="19050" y="0"/>
                </a:lnTo>
                <a:lnTo>
                  <a:pt x="44450" y="0"/>
                </a:lnTo>
                <a:lnTo>
                  <a:pt x="76200" y="6350"/>
                </a:lnTo>
                <a:lnTo>
                  <a:pt x="107950" y="12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SMARTINK"/>
          <p:cNvSpPr/>
          <p:nvPr/>
        </p:nvSpPr>
        <p:spPr bwMode="auto">
          <a:xfrm>
            <a:off x="3333750" y="2501900"/>
            <a:ext cx="57151" cy="82551"/>
          </a:xfrm>
          <a:custGeom>
            <a:avLst/>
            <a:gdLst/>
            <a:ahLst/>
            <a:cxnLst/>
            <a:rect l="0" t="0" r="0" b="0"/>
            <a:pathLst>
              <a:path w="57151" h="82551">
                <a:moveTo>
                  <a:pt x="38100" y="12700"/>
                </a:moveTo>
                <a:lnTo>
                  <a:pt x="19050" y="19050"/>
                </a:lnTo>
                <a:lnTo>
                  <a:pt x="0" y="44450"/>
                </a:lnTo>
                <a:lnTo>
                  <a:pt x="6350" y="63500"/>
                </a:lnTo>
                <a:lnTo>
                  <a:pt x="25400" y="76200"/>
                </a:lnTo>
                <a:lnTo>
                  <a:pt x="44450" y="82550"/>
                </a:lnTo>
                <a:lnTo>
                  <a:pt x="57150" y="63500"/>
                </a:lnTo>
                <a:lnTo>
                  <a:pt x="57150" y="31750"/>
                </a:lnTo>
                <a:lnTo>
                  <a:pt x="38100" y="6350"/>
                </a:lnTo>
                <a:lnTo>
                  <a:pt x="254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SMARTINK"/>
          <p:cNvSpPr/>
          <p:nvPr/>
        </p:nvSpPr>
        <p:spPr bwMode="auto">
          <a:xfrm>
            <a:off x="3422650" y="2489200"/>
            <a:ext cx="50801" cy="76201"/>
          </a:xfrm>
          <a:custGeom>
            <a:avLst/>
            <a:gdLst/>
            <a:ahLst/>
            <a:cxnLst/>
            <a:rect l="0" t="0" r="0" b="0"/>
            <a:pathLst>
              <a:path w="50801" h="76201">
                <a:moveTo>
                  <a:pt x="0" y="31750"/>
                </a:moveTo>
                <a:lnTo>
                  <a:pt x="6350" y="50800"/>
                </a:lnTo>
                <a:lnTo>
                  <a:pt x="6350" y="76200"/>
                </a:lnTo>
                <a:lnTo>
                  <a:pt x="6350" y="57150"/>
                </a:lnTo>
                <a:lnTo>
                  <a:pt x="12700" y="31750"/>
                </a:lnTo>
                <a:lnTo>
                  <a:pt x="25400" y="12700"/>
                </a:lnTo>
                <a:lnTo>
                  <a:pt x="508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SMARTINK"/>
          <p:cNvSpPr/>
          <p:nvPr/>
        </p:nvSpPr>
        <p:spPr bwMode="auto">
          <a:xfrm>
            <a:off x="3517900" y="2501900"/>
            <a:ext cx="63501" cy="95251"/>
          </a:xfrm>
          <a:custGeom>
            <a:avLst/>
            <a:gdLst/>
            <a:ahLst/>
            <a:cxnLst/>
            <a:rect l="0" t="0" r="0" b="0"/>
            <a:pathLst>
              <a:path w="63501" h="95251">
                <a:moveTo>
                  <a:pt x="6350" y="63500"/>
                </a:moveTo>
                <a:lnTo>
                  <a:pt x="31750" y="44450"/>
                </a:lnTo>
                <a:lnTo>
                  <a:pt x="44450" y="25400"/>
                </a:lnTo>
                <a:lnTo>
                  <a:pt x="50800" y="6350"/>
                </a:lnTo>
                <a:lnTo>
                  <a:pt x="38100" y="0"/>
                </a:lnTo>
                <a:lnTo>
                  <a:pt x="19050" y="12700"/>
                </a:lnTo>
                <a:lnTo>
                  <a:pt x="6350" y="25400"/>
                </a:lnTo>
                <a:lnTo>
                  <a:pt x="0" y="38100"/>
                </a:lnTo>
                <a:lnTo>
                  <a:pt x="0" y="63500"/>
                </a:lnTo>
                <a:lnTo>
                  <a:pt x="6350" y="88900"/>
                </a:lnTo>
                <a:lnTo>
                  <a:pt x="25400" y="95250"/>
                </a:lnTo>
                <a:lnTo>
                  <a:pt x="63500" y="88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SMARTINK"/>
          <p:cNvSpPr/>
          <p:nvPr/>
        </p:nvSpPr>
        <p:spPr bwMode="auto">
          <a:xfrm>
            <a:off x="3892550" y="2273300"/>
            <a:ext cx="95251" cy="266701"/>
          </a:xfrm>
          <a:custGeom>
            <a:avLst/>
            <a:gdLst/>
            <a:ahLst/>
            <a:cxnLst/>
            <a:rect l="0" t="0" r="0" b="0"/>
            <a:pathLst>
              <a:path w="95251" h="266701">
                <a:moveTo>
                  <a:pt x="69850" y="0"/>
                </a:moveTo>
                <a:lnTo>
                  <a:pt x="76200" y="25400"/>
                </a:lnTo>
                <a:lnTo>
                  <a:pt x="76200" y="50800"/>
                </a:lnTo>
                <a:lnTo>
                  <a:pt x="76200" y="69850"/>
                </a:lnTo>
                <a:lnTo>
                  <a:pt x="76200" y="101600"/>
                </a:lnTo>
                <a:lnTo>
                  <a:pt x="76200" y="120650"/>
                </a:lnTo>
                <a:lnTo>
                  <a:pt x="76200" y="139700"/>
                </a:lnTo>
                <a:lnTo>
                  <a:pt x="76200" y="171450"/>
                </a:lnTo>
                <a:lnTo>
                  <a:pt x="76200" y="203200"/>
                </a:lnTo>
                <a:lnTo>
                  <a:pt x="76200" y="234950"/>
                </a:lnTo>
                <a:lnTo>
                  <a:pt x="69850" y="247650"/>
                </a:lnTo>
                <a:lnTo>
                  <a:pt x="63500" y="228600"/>
                </a:lnTo>
                <a:lnTo>
                  <a:pt x="50800" y="203200"/>
                </a:lnTo>
                <a:lnTo>
                  <a:pt x="38100" y="177800"/>
                </a:lnTo>
                <a:lnTo>
                  <a:pt x="25400" y="165100"/>
                </a:lnTo>
                <a:lnTo>
                  <a:pt x="6350" y="177800"/>
                </a:lnTo>
                <a:lnTo>
                  <a:pt x="0" y="190500"/>
                </a:lnTo>
                <a:lnTo>
                  <a:pt x="6350" y="209550"/>
                </a:lnTo>
                <a:lnTo>
                  <a:pt x="12700" y="222250"/>
                </a:lnTo>
                <a:lnTo>
                  <a:pt x="25400" y="241300"/>
                </a:lnTo>
                <a:lnTo>
                  <a:pt x="44450" y="254000"/>
                </a:lnTo>
                <a:lnTo>
                  <a:pt x="76200" y="260350"/>
                </a:lnTo>
                <a:lnTo>
                  <a:pt x="95250" y="266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SMARTINK"/>
          <p:cNvSpPr/>
          <p:nvPr/>
        </p:nvSpPr>
        <p:spPr bwMode="auto">
          <a:xfrm>
            <a:off x="4057650" y="2470150"/>
            <a:ext cx="6351" cy="57151"/>
          </a:xfrm>
          <a:custGeom>
            <a:avLst/>
            <a:gdLst/>
            <a:ahLst/>
            <a:cxnLst/>
            <a:rect l="0" t="0" r="0" b="0"/>
            <a:pathLst>
              <a:path w="6351" h="57151">
                <a:moveTo>
                  <a:pt x="0" y="0"/>
                </a:moveTo>
                <a:lnTo>
                  <a:pt x="0" y="25400"/>
                </a:lnTo>
                <a:lnTo>
                  <a:pt x="6350" y="57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SMARTINK"/>
          <p:cNvSpPr/>
          <p:nvPr/>
        </p:nvSpPr>
        <p:spPr bwMode="auto">
          <a:xfrm>
            <a:off x="4051300" y="2317750"/>
            <a:ext cx="6351" cy="12701"/>
          </a:xfrm>
          <a:custGeom>
            <a:avLst/>
            <a:gdLst/>
            <a:ahLst/>
            <a:cxnLst/>
            <a:rect l="0" t="0" r="0" b="0"/>
            <a:pathLst>
              <a:path w="6351" h="12701">
                <a:moveTo>
                  <a:pt x="6350" y="12700"/>
                </a:moveTo>
                <a:lnTo>
                  <a:pt x="0" y="0"/>
                </a:ln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SMARTINK"/>
          <p:cNvSpPr/>
          <p:nvPr/>
        </p:nvSpPr>
        <p:spPr bwMode="auto">
          <a:xfrm>
            <a:off x="4146550" y="2286000"/>
            <a:ext cx="266701" cy="241301"/>
          </a:xfrm>
          <a:custGeom>
            <a:avLst/>
            <a:gdLst/>
            <a:ahLst/>
            <a:cxnLst/>
            <a:rect l="0" t="0" r="0" b="0"/>
            <a:pathLst>
              <a:path w="266701" h="241301">
                <a:moveTo>
                  <a:pt x="25400" y="0"/>
                </a:moveTo>
                <a:lnTo>
                  <a:pt x="12700" y="12700"/>
                </a:lnTo>
                <a:lnTo>
                  <a:pt x="6350" y="38100"/>
                </a:lnTo>
                <a:lnTo>
                  <a:pt x="6350" y="69850"/>
                </a:lnTo>
                <a:lnTo>
                  <a:pt x="0" y="82550"/>
                </a:lnTo>
                <a:lnTo>
                  <a:pt x="0" y="101600"/>
                </a:lnTo>
                <a:lnTo>
                  <a:pt x="0" y="120650"/>
                </a:lnTo>
                <a:lnTo>
                  <a:pt x="0" y="152400"/>
                </a:lnTo>
                <a:lnTo>
                  <a:pt x="0" y="177800"/>
                </a:lnTo>
                <a:lnTo>
                  <a:pt x="6350" y="203200"/>
                </a:lnTo>
                <a:lnTo>
                  <a:pt x="12700" y="228600"/>
                </a:lnTo>
                <a:lnTo>
                  <a:pt x="25400" y="241300"/>
                </a:lnTo>
                <a:lnTo>
                  <a:pt x="50800" y="234950"/>
                </a:lnTo>
                <a:lnTo>
                  <a:pt x="69850" y="203200"/>
                </a:lnTo>
                <a:lnTo>
                  <a:pt x="82550" y="177800"/>
                </a:lnTo>
                <a:lnTo>
                  <a:pt x="95250" y="203200"/>
                </a:lnTo>
                <a:lnTo>
                  <a:pt x="101600" y="215900"/>
                </a:lnTo>
                <a:lnTo>
                  <a:pt x="107950" y="228600"/>
                </a:lnTo>
                <a:lnTo>
                  <a:pt x="120650" y="222250"/>
                </a:lnTo>
                <a:lnTo>
                  <a:pt x="127000" y="203200"/>
                </a:lnTo>
                <a:lnTo>
                  <a:pt x="133350" y="190500"/>
                </a:lnTo>
                <a:lnTo>
                  <a:pt x="146050" y="196850"/>
                </a:lnTo>
                <a:lnTo>
                  <a:pt x="152400" y="215900"/>
                </a:lnTo>
                <a:lnTo>
                  <a:pt x="158750" y="228600"/>
                </a:lnTo>
                <a:lnTo>
                  <a:pt x="184150" y="228600"/>
                </a:lnTo>
                <a:lnTo>
                  <a:pt x="196850" y="222250"/>
                </a:lnTo>
                <a:lnTo>
                  <a:pt x="209550" y="209550"/>
                </a:lnTo>
                <a:lnTo>
                  <a:pt x="228600" y="184150"/>
                </a:lnTo>
                <a:lnTo>
                  <a:pt x="241300" y="158750"/>
                </a:lnTo>
                <a:lnTo>
                  <a:pt x="254000" y="133350"/>
                </a:lnTo>
                <a:lnTo>
                  <a:pt x="260350" y="101600"/>
                </a:lnTo>
                <a:lnTo>
                  <a:pt x="260350" y="69850"/>
                </a:lnTo>
                <a:lnTo>
                  <a:pt x="260350" y="38100"/>
                </a:lnTo>
                <a:lnTo>
                  <a:pt x="266700" y="254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SMARTINK"/>
          <p:cNvSpPr/>
          <p:nvPr/>
        </p:nvSpPr>
        <p:spPr bwMode="auto">
          <a:xfrm>
            <a:off x="4387850" y="2292350"/>
            <a:ext cx="69851" cy="241301"/>
          </a:xfrm>
          <a:custGeom>
            <a:avLst/>
            <a:gdLst/>
            <a:ahLst/>
            <a:cxnLst/>
            <a:rect l="0" t="0" r="0" b="0"/>
            <a:pathLst>
              <a:path w="69851" h="241301">
                <a:moveTo>
                  <a:pt x="0" y="0"/>
                </a:moveTo>
                <a:lnTo>
                  <a:pt x="6350" y="25400"/>
                </a:lnTo>
                <a:lnTo>
                  <a:pt x="12700" y="44450"/>
                </a:lnTo>
                <a:lnTo>
                  <a:pt x="12700" y="76200"/>
                </a:lnTo>
                <a:lnTo>
                  <a:pt x="12700" y="107950"/>
                </a:lnTo>
                <a:lnTo>
                  <a:pt x="12700" y="133350"/>
                </a:lnTo>
                <a:lnTo>
                  <a:pt x="12700" y="158750"/>
                </a:lnTo>
                <a:lnTo>
                  <a:pt x="12700" y="184150"/>
                </a:lnTo>
                <a:lnTo>
                  <a:pt x="12700" y="215900"/>
                </a:lnTo>
                <a:lnTo>
                  <a:pt x="19050" y="234950"/>
                </a:lnTo>
                <a:lnTo>
                  <a:pt x="31750" y="241300"/>
                </a:lnTo>
                <a:lnTo>
                  <a:pt x="69850" y="2286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SMARTINK"/>
          <p:cNvSpPr/>
          <p:nvPr/>
        </p:nvSpPr>
        <p:spPr bwMode="auto">
          <a:xfrm>
            <a:off x="4337050" y="2425700"/>
            <a:ext cx="139701" cy="6351"/>
          </a:xfrm>
          <a:custGeom>
            <a:avLst/>
            <a:gdLst/>
            <a:ahLst/>
            <a:cxnLst/>
            <a:rect l="0" t="0" r="0" b="0"/>
            <a:pathLst>
              <a:path w="139701" h="6351">
                <a:moveTo>
                  <a:pt x="0" y="6350"/>
                </a:moveTo>
                <a:lnTo>
                  <a:pt x="19050" y="0"/>
                </a:lnTo>
                <a:lnTo>
                  <a:pt x="44450" y="0"/>
                </a:lnTo>
                <a:lnTo>
                  <a:pt x="69850" y="0"/>
                </a:lnTo>
                <a:lnTo>
                  <a:pt x="95250" y="0"/>
                </a:lnTo>
                <a:lnTo>
                  <a:pt x="127000" y="0"/>
                </a:lnTo>
                <a:lnTo>
                  <a:pt x="1397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SMARTINK"/>
          <p:cNvSpPr/>
          <p:nvPr/>
        </p:nvSpPr>
        <p:spPr bwMode="auto">
          <a:xfrm>
            <a:off x="4514850" y="2438400"/>
            <a:ext cx="12701" cy="95251"/>
          </a:xfrm>
          <a:custGeom>
            <a:avLst/>
            <a:gdLst/>
            <a:ahLst/>
            <a:cxnLst/>
            <a:rect l="0" t="0" r="0" b="0"/>
            <a:pathLst>
              <a:path w="12701" h="95251">
                <a:moveTo>
                  <a:pt x="6350" y="12700"/>
                </a:moveTo>
                <a:lnTo>
                  <a:pt x="0" y="0"/>
                </a:lnTo>
                <a:lnTo>
                  <a:pt x="0" y="31750"/>
                </a:lnTo>
                <a:lnTo>
                  <a:pt x="0" y="63500"/>
                </a:lnTo>
                <a:lnTo>
                  <a:pt x="0" y="82550"/>
                </a:lnTo>
                <a:lnTo>
                  <a:pt x="6350" y="95250"/>
                </a:lnTo>
                <a:lnTo>
                  <a:pt x="12700" y="952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SMARTINK"/>
          <p:cNvSpPr/>
          <p:nvPr/>
        </p:nvSpPr>
        <p:spPr bwMode="auto">
          <a:xfrm>
            <a:off x="4521200" y="2330450"/>
            <a:ext cx="12701" cy="25401"/>
          </a:xfrm>
          <a:custGeom>
            <a:avLst/>
            <a:gdLst/>
            <a:ahLst/>
            <a:cxnLst/>
            <a:rect l="0" t="0" r="0" b="0"/>
            <a:pathLst>
              <a:path w="12701" h="25401">
                <a:moveTo>
                  <a:pt x="12700" y="25400"/>
                </a:moveTo>
                <a:lnTo>
                  <a:pt x="0" y="0"/>
                </a:lnTo>
                <a:lnTo>
                  <a:pt x="6350" y="254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SMARTINK"/>
          <p:cNvSpPr/>
          <p:nvPr/>
        </p:nvSpPr>
        <p:spPr bwMode="auto">
          <a:xfrm>
            <a:off x="4572000" y="2406650"/>
            <a:ext cx="234951" cy="120651"/>
          </a:xfrm>
          <a:custGeom>
            <a:avLst/>
            <a:gdLst/>
            <a:ahLst/>
            <a:cxnLst/>
            <a:rect l="0" t="0" r="0" b="0"/>
            <a:pathLst>
              <a:path w="234951" h="120651">
                <a:moveTo>
                  <a:pt x="44450" y="6350"/>
                </a:moveTo>
                <a:lnTo>
                  <a:pt x="12700" y="19050"/>
                </a:lnTo>
                <a:lnTo>
                  <a:pt x="0" y="31750"/>
                </a:lnTo>
                <a:lnTo>
                  <a:pt x="0" y="50800"/>
                </a:lnTo>
                <a:lnTo>
                  <a:pt x="0" y="76200"/>
                </a:lnTo>
                <a:lnTo>
                  <a:pt x="6350" y="101600"/>
                </a:lnTo>
                <a:lnTo>
                  <a:pt x="25400" y="107950"/>
                </a:lnTo>
                <a:lnTo>
                  <a:pt x="38100" y="101600"/>
                </a:lnTo>
                <a:lnTo>
                  <a:pt x="50800" y="88900"/>
                </a:lnTo>
                <a:lnTo>
                  <a:pt x="38100" y="50800"/>
                </a:lnTo>
                <a:lnTo>
                  <a:pt x="25400" y="19050"/>
                </a:lnTo>
                <a:lnTo>
                  <a:pt x="31750" y="6350"/>
                </a:lnTo>
                <a:lnTo>
                  <a:pt x="44450" y="0"/>
                </a:lnTo>
                <a:lnTo>
                  <a:pt x="69850" y="0"/>
                </a:lnTo>
                <a:lnTo>
                  <a:pt x="88900" y="0"/>
                </a:lnTo>
                <a:lnTo>
                  <a:pt x="101600" y="12700"/>
                </a:lnTo>
                <a:lnTo>
                  <a:pt x="107950" y="25400"/>
                </a:lnTo>
                <a:lnTo>
                  <a:pt x="107950" y="50800"/>
                </a:lnTo>
                <a:lnTo>
                  <a:pt x="107950" y="82550"/>
                </a:lnTo>
                <a:lnTo>
                  <a:pt x="133350" y="69850"/>
                </a:lnTo>
                <a:lnTo>
                  <a:pt x="146050" y="57150"/>
                </a:lnTo>
                <a:lnTo>
                  <a:pt x="171450" y="50800"/>
                </a:lnTo>
                <a:lnTo>
                  <a:pt x="184150" y="57150"/>
                </a:lnTo>
                <a:lnTo>
                  <a:pt x="190500" y="69850"/>
                </a:lnTo>
                <a:lnTo>
                  <a:pt x="215900" y="101600"/>
                </a:lnTo>
                <a:lnTo>
                  <a:pt x="234950" y="1206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SMARTINK"/>
          <p:cNvSpPr/>
          <p:nvPr/>
        </p:nvSpPr>
        <p:spPr bwMode="auto">
          <a:xfrm>
            <a:off x="4997450" y="2400300"/>
            <a:ext cx="228601" cy="19051"/>
          </a:xfrm>
          <a:custGeom>
            <a:avLst/>
            <a:gdLst/>
            <a:ahLst/>
            <a:cxnLst/>
            <a:rect l="0" t="0" r="0" b="0"/>
            <a:pathLst>
              <a:path w="228601" h="19051">
                <a:moveTo>
                  <a:pt x="0" y="19050"/>
                </a:moveTo>
                <a:lnTo>
                  <a:pt x="6350" y="6350"/>
                </a:lnTo>
                <a:lnTo>
                  <a:pt x="25400" y="0"/>
                </a:lnTo>
                <a:lnTo>
                  <a:pt x="50800" y="0"/>
                </a:lnTo>
                <a:lnTo>
                  <a:pt x="82550" y="0"/>
                </a:lnTo>
                <a:lnTo>
                  <a:pt x="101600" y="0"/>
                </a:lnTo>
                <a:lnTo>
                  <a:pt x="120650" y="0"/>
                </a:lnTo>
                <a:lnTo>
                  <a:pt x="152400" y="0"/>
                </a:lnTo>
                <a:lnTo>
                  <a:pt x="177800" y="0"/>
                </a:lnTo>
                <a:lnTo>
                  <a:pt x="203200" y="0"/>
                </a:lnTo>
                <a:lnTo>
                  <a:pt x="22860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SMARTINK"/>
          <p:cNvSpPr/>
          <p:nvPr/>
        </p:nvSpPr>
        <p:spPr bwMode="auto">
          <a:xfrm>
            <a:off x="5016500" y="2482850"/>
            <a:ext cx="146051" cy="25401"/>
          </a:xfrm>
          <a:custGeom>
            <a:avLst/>
            <a:gdLst/>
            <a:ahLst/>
            <a:cxnLst/>
            <a:rect l="0" t="0" r="0" b="0"/>
            <a:pathLst>
              <a:path w="146051" h="25401">
                <a:moveTo>
                  <a:pt x="0" y="25400"/>
                </a:moveTo>
                <a:lnTo>
                  <a:pt x="12700" y="19050"/>
                </a:lnTo>
                <a:lnTo>
                  <a:pt x="38100" y="12700"/>
                </a:lnTo>
                <a:lnTo>
                  <a:pt x="63500" y="12700"/>
                </a:lnTo>
                <a:lnTo>
                  <a:pt x="82550" y="6350"/>
                </a:lnTo>
                <a:lnTo>
                  <a:pt x="114300" y="0"/>
                </a:lnTo>
                <a:lnTo>
                  <a:pt x="1460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SMARTINK"/>
          <p:cNvSpPr/>
          <p:nvPr/>
        </p:nvSpPr>
        <p:spPr bwMode="auto">
          <a:xfrm>
            <a:off x="5588000" y="2235200"/>
            <a:ext cx="31751" cy="311151"/>
          </a:xfrm>
          <a:custGeom>
            <a:avLst/>
            <a:gdLst/>
            <a:ahLst/>
            <a:cxnLst/>
            <a:rect l="0" t="0" r="0" b="0"/>
            <a:pathLst>
              <a:path w="31751" h="311151">
                <a:moveTo>
                  <a:pt x="25400" y="0"/>
                </a:moveTo>
                <a:lnTo>
                  <a:pt x="31750" y="38100"/>
                </a:lnTo>
                <a:lnTo>
                  <a:pt x="31750" y="57150"/>
                </a:lnTo>
                <a:lnTo>
                  <a:pt x="31750" y="88900"/>
                </a:lnTo>
                <a:lnTo>
                  <a:pt x="31750" y="114300"/>
                </a:lnTo>
                <a:lnTo>
                  <a:pt x="25400" y="133350"/>
                </a:lnTo>
                <a:lnTo>
                  <a:pt x="25400" y="152400"/>
                </a:lnTo>
                <a:lnTo>
                  <a:pt x="25400" y="171450"/>
                </a:lnTo>
                <a:lnTo>
                  <a:pt x="19050" y="196850"/>
                </a:lnTo>
                <a:lnTo>
                  <a:pt x="12700" y="215900"/>
                </a:lnTo>
                <a:lnTo>
                  <a:pt x="6350" y="234950"/>
                </a:lnTo>
                <a:lnTo>
                  <a:pt x="0" y="266700"/>
                </a:lnTo>
                <a:lnTo>
                  <a:pt x="0" y="298450"/>
                </a:lnTo>
                <a:lnTo>
                  <a:pt x="6350" y="311150"/>
                </a:lnTo>
                <a:lnTo>
                  <a:pt x="31750" y="2921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SMARTINK"/>
          <p:cNvSpPr/>
          <p:nvPr/>
        </p:nvSpPr>
        <p:spPr bwMode="auto">
          <a:xfrm>
            <a:off x="5676900" y="2279650"/>
            <a:ext cx="6351" cy="234951"/>
          </a:xfrm>
          <a:custGeom>
            <a:avLst/>
            <a:gdLst/>
            <a:ahLst/>
            <a:cxnLst/>
            <a:rect l="0" t="0" r="0" b="0"/>
            <a:pathLst>
              <a:path w="6351" h="234951">
                <a:moveTo>
                  <a:pt x="6350" y="19050"/>
                </a:moveTo>
                <a:lnTo>
                  <a:pt x="6350" y="0"/>
                </a:lnTo>
                <a:lnTo>
                  <a:pt x="6350" y="25400"/>
                </a:lnTo>
                <a:lnTo>
                  <a:pt x="6350" y="50800"/>
                </a:lnTo>
                <a:lnTo>
                  <a:pt x="6350" y="82550"/>
                </a:lnTo>
                <a:lnTo>
                  <a:pt x="6350" y="101600"/>
                </a:lnTo>
                <a:lnTo>
                  <a:pt x="0" y="133350"/>
                </a:lnTo>
                <a:lnTo>
                  <a:pt x="0" y="158750"/>
                </a:lnTo>
                <a:lnTo>
                  <a:pt x="0" y="184150"/>
                </a:lnTo>
                <a:lnTo>
                  <a:pt x="0" y="209550"/>
                </a:lnTo>
                <a:lnTo>
                  <a:pt x="0" y="2349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52" name="SMARTINK"/>
          <p:cNvSpPr/>
          <p:nvPr/>
        </p:nvSpPr>
        <p:spPr bwMode="auto">
          <a:xfrm>
            <a:off x="5524500" y="2343150"/>
            <a:ext cx="247651" cy="44451"/>
          </a:xfrm>
          <a:custGeom>
            <a:avLst/>
            <a:gdLst/>
            <a:ahLst/>
            <a:cxnLst/>
            <a:rect l="0" t="0" r="0" b="0"/>
            <a:pathLst>
              <a:path w="247651" h="44451">
                <a:moveTo>
                  <a:pt x="12700" y="44450"/>
                </a:moveTo>
                <a:lnTo>
                  <a:pt x="0" y="31750"/>
                </a:lnTo>
                <a:lnTo>
                  <a:pt x="31750" y="25400"/>
                </a:lnTo>
                <a:lnTo>
                  <a:pt x="63500" y="19050"/>
                </a:lnTo>
                <a:lnTo>
                  <a:pt x="82550" y="19050"/>
                </a:lnTo>
                <a:lnTo>
                  <a:pt x="101600" y="19050"/>
                </a:lnTo>
                <a:lnTo>
                  <a:pt x="120650" y="12700"/>
                </a:lnTo>
                <a:lnTo>
                  <a:pt x="139700" y="12700"/>
                </a:lnTo>
                <a:lnTo>
                  <a:pt x="152400" y="6350"/>
                </a:lnTo>
                <a:lnTo>
                  <a:pt x="171450" y="6350"/>
                </a:lnTo>
                <a:lnTo>
                  <a:pt x="203200" y="0"/>
                </a:lnTo>
                <a:lnTo>
                  <a:pt x="234950" y="0"/>
                </a:lnTo>
                <a:lnTo>
                  <a:pt x="2476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53" name="SMARTINK"/>
          <p:cNvSpPr/>
          <p:nvPr/>
        </p:nvSpPr>
        <p:spPr bwMode="auto">
          <a:xfrm>
            <a:off x="5524500" y="2425700"/>
            <a:ext cx="260351" cy="25401"/>
          </a:xfrm>
          <a:custGeom>
            <a:avLst/>
            <a:gdLst/>
            <a:ahLst/>
            <a:cxnLst/>
            <a:rect l="0" t="0" r="0" b="0"/>
            <a:pathLst>
              <a:path w="260351" h="25401">
                <a:moveTo>
                  <a:pt x="0" y="25400"/>
                </a:moveTo>
                <a:lnTo>
                  <a:pt x="19050" y="25400"/>
                </a:lnTo>
                <a:lnTo>
                  <a:pt x="44450" y="19050"/>
                </a:lnTo>
                <a:lnTo>
                  <a:pt x="69850" y="19050"/>
                </a:lnTo>
                <a:lnTo>
                  <a:pt x="88900" y="12700"/>
                </a:lnTo>
                <a:lnTo>
                  <a:pt x="107950" y="12700"/>
                </a:lnTo>
                <a:lnTo>
                  <a:pt x="127000" y="12700"/>
                </a:lnTo>
                <a:lnTo>
                  <a:pt x="146050" y="6350"/>
                </a:lnTo>
                <a:lnTo>
                  <a:pt x="165100" y="6350"/>
                </a:lnTo>
                <a:lnTo>
                  <a:pt x="209550" y="0"/>
                </a:lnTo>
                <a:lnTo>
                  <a:pt x="241300" y="0"/>
                </a:lnTo>
                <a:lnTo>
                  <a:pt x="2603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58" name="SMARTINK"/>
          <p:cNvSpPr/>
          <p:nvPr/>
        </p:nvSpPr>
        <p:spPr bwMode="auto">
          <a:xfrm>
            <a:off x="5905500" y="2381250"/>
            <a:ext cx="215901" cy="107951"/>
          </a:xfrm>
          <a:custGeom>
            <a:avLst/>
            <a:gdLst/>
            <a:ahLst/>
            <a:cxnLst/>
            <a:rect l="0" t="0" r="0" b="0"/>
            <a:pathLst>
              <a:path w="215901" h="107951">
                <a:moveTo>
                  <a:pt x="0" y="0"/>
                </a:moveTo>
                <a:lnTo>
                  <a:pt x="19050" y="6350"/>
                </a:lnTo>
                <a:lnTo>
                  <a:pt x="19050" y="31750"/>
                </a:lnTo>
                <a:lnTo>
                  <a:pt x="19050" y="57150"/>
                </a:lnTo>
                <a:lnTo>
                  <a:pt x="19050" y="88900"/>
                </a:lnTo>
                <a:lnTo>
                  <a:pt x="12700" y="107950"/>
                </a:lnTo>
                <a:lnTo>
                  <a:pt x="19050" y="88900"/>
                </a:lnTo>
                <a:lnTo>
                  <a:pt x="31750" y="63500"/>
                </a:lnTo>
                <a:lnTo>
                  <a:pt x="44450" y="50800"/>
                </a:lnTo>
                <a:lnTo>
                  <a:pt x="57150" y="44450"/>
                </a:lnTo>
                <a:lnTo>
                  <a:pt x="76200" y="50800"/>
                </a:lnTo>
                <a:lnTo>
                  <a:pt x="82550" y="63500"/>
                </a:lnTo>
                <a:lnTo>
                  <a:pt x="88900" y="82550"/>
                </a:lnTo>
                <a:lnTo>
                  <a:pt x="95250" y="63500"/>
                </a:lnTo>
                <a:lnTo>
                  <a:pt x="114300" y="38100"/>
                </a:lnTo>
                <a:lnTo>
                  <a:pt x="127000" y="31750"/>
                </a:lnTo>
                <a:lnTo>
                  <a:pt x="139700" y="50800"/>
                </a:lnTo>
                <a:lnTo>
                  <a:pt x="152400" y="69850"/>
                </a:lnTo>
                <a:lnTo>
                  <a:pt x="171450" y="82550"/>
                </a:lnTo>
                <a:lnTo>
                  <a:pt x="190500" y="88900"/>
                </a:lnTo>
                <a:lnTo>
                  <a:pt x="215900" y="88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59" name="SMARTINK"/>
          <p:cNvSpPr/>
          <p:nvPr/>
        </p:nvSpPr>
        <p:spPr bwMode="auto">
          <a:xfrm>
            <a:off x="6108700" y="2406650"/>
            <a:ext cx="69851" cy="82551"/>
          </a:xfrm>
          <a:custGeom>
            <a:avLst/>
            <a:gdLst/>
            <a:ahLst/>
            <a:cxnLst/>
            <a:rect l="0" t="0" r="0" b="0"/>
            <a:pathLst>
              <a:path w="69851" h="82551">
                <a:moveTo>
                  <a:pt x="50800" y="12700"/>
                </a:moveTo>
                <a:lnTo>
                  <a:pt x="44450" y="0"/>
                </a:lnTo>
                <a:lnTo>
                  <a:pt x="25400" y="0"/>
                </a:lnTo>
                <a:lnTo>
                  <a:pt x="12700" y="12700"/>
                </a:lnTo>
                <a:lnTo>
                  <a:pt x="0" y="31750"/>
                </a:lnTo>
                <a:lnTo>
                  <a:pt x="0" y="50800"/>
                </a:lnTo>
                <a:lnTo>
                  <a:pt x="6350" y="63500"/>
                </a:lnTo>
                <a:lnTo>
                  <a:pt x="19050" y="76200"/>
                </a:lnTo>
                <a:lnTo>
                  <a:pt x="31750" y="82550"/>
                </a:lnTo>
                <a:lnTo>
                  <a:pt x="50800" y="76200"/>
                </a:lnTo>
                <a:lnTo>
                  <a:pt x="63500" y="63500"/>
                </a:lnTo>
                <a:lnTo>
                  <a:pt x="69850" y="50800"/>
                </a:lnTo>
                <a:lnTo>
                  <a:pt x="69850" y="25400"/>
                </a:lnTo>
                <a:lnTo>
                  <a:pt x="63500" y="12700"/>
                </a:lnTo>
                <a:lnTo>
                  <a:pt x="50800" y="0"/>
                </a:lnTo>
                <a:lnTo>
                  <a:pt x="444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60" name="SMARTINK"/>
          <p:cNvSpPr/>
          <p:nvPr/>
        </p:nvSpPr>
        <p:spPr bwMode="auto">
          <a:xfrm>
            <a:off x="6248400" y="2266950"/>
            <a:ext cx="31751" cy="241301"/>
          </a:xfrm>
          <a:custGeom>
            <a:avLst/>
            <a:gdLst/>
            <a:ahLst/>
            <a:cxnLst/>
            <a:rect l="0" t="0" r="0" b="0"/>
            <a:pathLst>
              <a:path w="31751" h="241301">
                <a:moveTo>
                  <a:pt x="0" y="0"/>
                </a:moveTo>
                <a:lnTo>
                  <a:pt x="0" y="44450"/>
                </a:lnTo>
                <a:lnTo>
                  <a:pt x="6350" y="57150"/>
                </a:lnTo>
                <a:lnTo>
                  <a:pt x="6350" y="76200"/>
                </a:lnTo>
                <a:lnTo>
                  <a:pt x="6350" y="95250"/>
                </a:lnTo>
                <a:lnTo>
                  <a:pt x="6350" y="127000"/>
                </a:lnTo>
                <a:lnTo>
                  <a:pt x="12700" y="152400"/>
                </a:lnTo>
                <a:lnTo>
                  <a:pt x="12700" y="177800"/>
                </a:lnTo>
                <a:lnTo>
                  <a:pt x="12700" y="209550"/>
                </a:lnTo>
                <a:lnTo>
                  <a:pt x="19050" y="222250"/>
                </a:lnTo>
                <a:lnTo>
                  <a:pt x="31750" y="2413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61" name="SMARTINK"/>
          <p:cNvSpPr/>
          <p:nvPr/>
        </p:nvSpPr>
        <p:spPr bwMode="auto">
          <a:xfrm>
            <a:off x="6343650" y="2387600"/>
            <a:ext cx="76201" cy="107951"/>
          </a:xfrm>
          <a:custGeom>
            <a:avLst/>
            <a:gdLst/>
            <a:ahLst/>
            <a:cxnLst/>
            <a:rect l="0" t="0" r="0" b="0"/>
            <a:pathLst>
              <a:path w="76201" h="107951">
                <a:moveTo>
                  <a:pt x="0" y="69850"/>
                </a:moveTo>
                <a:lnTo>
                  <a:pt x="25400" y="57150"/>
                </a:lnTo>
                <a:lnTo>
                  <a:pt x="50800" y="44450"/>
                </a:lnTo>
                <a:lnTo>
                  <a:pt x="57150" y="31750"/>
                </a:lnTo>
                <a:lnTo>
                  <a:pt x="63500" y="12700"/>
                </a:lnTo>
                <a:lnTo>
                  <a:pt x="44450" y="0"/>
                </a:lnTo>
                <a:lnTo>
                  <a:pt x="31750" y="12700"/>
                </a:lnTo>
                <a:lnTo>
                  <a:pt x="19050" y="25400"/>
                </a:lnTo>
                <a:lnTo>
                  <a:pt x="12700" y="38100"/>
                </a:lnTo>
                <a:lnTo>
                  <a:pt x="6350" y="63500"/>
                </a:lnTo>
                <a:lnTo>
                  <a:pt x="6350" y="82550"/>
                </a:lnTo>
                <a:lnTo>
                  <a:pt x="12700" y="95250"/>
                </a:lnTo>
                <a:lnTo>
                  <a:pt x="25400" y="101600"/>
                </a:lnTo>
                <a:lnTo>
                  <a:pt x="44450" y="107950"/>
                </a:lnTo>
                <a:lnTo>
                  <a:pt x="76200" y="1016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62" name="SMARTINK"/>
          <p:cNvSpPr/>
          <p:nvPr/>
        </p:nvSpPr>
        <p:spPr bwMode="auto">
          <a:xfrm>
            <a:off x="6470650" y="2374900"/>
            <a:ext cx="50801" cy="139701"/>
          </a:xfrm>
          <a:custGeom>
            <a:avLst/>
            <a:gdLst/>
            <a:ahLst/>
            <a:cxnLst/>
            <a:rect l="0" t="0" r="0" b="0"/>
            <a:pathLst>
              <a:path w="50801" h="139701">
                <a:moveTo>
                  <a:pt x="50800" y="19050"/>
                </a:moveTo>
                <a:lnTo>
                  <a:pt x="38100" y="6350"/>
                </a:lnTo>
                <a:lnTo>
                  <a:pt x="25400" y="0"/>
                </a:lnTo>
                <a:lnTo>
                  <a:pt x="12700" y="12700"/>
                </a:lnTo>
                <a:lnTo>
                  <a:pt x="0" y="31750"/>
                </a:lnTo>
                <a:lnTo>
                  <a:pt x="0" y="50800"/>
                </a:lnTo>
                <a:lnTo>
                  <a:pt x="12700" y="69850"/>
                </a:lnTo>
                <a:lnTo>
                  <a:pt x="38100" y="95250"/>
                </a:lnTo>
                <a:lnTo>
                  <a:pt x="44450" y="107950"/>
                </a:lnTo>
                <a:lnTo>
                  <a:pt x="38100" y="127000"/>
                </a:lnTo>
                <a:lnTo>
                  <a:pt x="19050" y="133350"/>
                </a:lnTo>
                <a:lnTo>
                  <a:pt x="12700" y="139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63" name="SMARTINK"/>
          <p:cNvSpPr/>
          <p:nvPr/>
        </p:nvSpPr>
        <p:spPr bwMode="auto">
          <a:xfrm>
            <a:off x="6794500" y="2362200"/>
            <a:ext cx="152401" cy="95251"/>
          </a:xfrm>
          <a:custGeom>
            <a:avLst/>
            <a:gdLst/>
            <a:ahLst/>
            <a:cxnLst/>
            <a:rect l="0" t="0" r="0" b="0"/>
            <a:pathLst>
              <a:path w="152401" h="95251">
                <a:moveTo>
                  <a:pt x="82550" y="44450"/>
                </a:moveTo>
                <a:lnTo>
                  <a:pt x="57150" y="12700"/>
                </a:lnTo>
                <a:lnTo>
                  <a:pt x="38100" y="0"/>
                </a:lnTo>
                <a:lnTo>
                  <a:pt x="19050" y="6350"/>
                </a:lnTo>
                <a:lnTo>
                  <a:pt x="6350" y="25400"/>
                </a:lnTo>
                <a:lnTo>
                  <a:pt x="0" y="50800"/>
                </a:lnTo>
                <a:lnTo>
                  <a:pt x="0" y="69850"/>
                </a:lnTo>
                <a:lnTo>
                  <a:pt x="12700" y="82550"/>
                </a:lnTo>
                <a:lnTo>
                  <a:pt x="25400" y="88900"/>
                </a:lnTo>
                <a:lnTo>
                  <a:pt x="44450" y="88900"/>
                </a:lnTo>
                <a:lnTo>
                  <a:pt x="57150" y="82550"/>
                </a:lnTo>
                <a:lnTo>
                  <a:pt x="69850" y="57150"/>
                </a:lnTo>
                <a:lnTo>
                  <a:pt x="76200" y="44450"/>
                </a:lnTo>
                <a:lnTo>
                  <a:pt x="88900" y="63500"/>
                </a:lnTo>
                <a:lnTo>
                  <a:pt x="107950" y="82550"/>
                </a:lnTo>
                <a:lnTo>
                  <a:pt x="127000" y="88900"/>
                </a:lnTo>
                <a:lnTo>
                  <a:pt x="152400" y="952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64" name="SMARTINK"/>
          <p:cNvSpPr/>
          <p:nvPr/>
        </p:nvSpPr>
        <p:spPr bwMode="auto">
          <a:xfrm>
            <a:off x="6991350" y="2228850"/>
            <a:ext cx="63501" cy="254001"/>
          </a:xfrm>
          <a:custGeom>
            <a:avLst/>
            <a:gdLst/>
            <a:ahLst/>
            <a:cxnLst/>
            <a:rect l="0" t="0" r="0" b="0"/>
            <a:pathLst>
              <a:path w="63501" h="254001">
                <a:moveTo>
                  <a:pt x="63500" y="31750"/>
                </a:moveTo>
                <a:lnTo>
                  <a:pt x="57150" y="12700"/>
                </a:lnTo>
                <a:lnTo>
                  <a:pt x="50800" y="0"/>
                </a:lnTo>
                <a:lnTo>
                  <a:pt x="31750" y="12700"/>
                </a:lnTo>
                <a:lnTo>
                  <a:pt x="19050" y="38100"/>
                </a:lnTo>
                <a:lnTo>
                  <a:pt x="12700" y="63500"/>
                </a:lnTo>
                <a:lnTo>
                  <a:pt x="12700" y="95250"/>
                </a:lnTo>
                <a:lnTo>
                  <a:pt x="12700" y="127000"/>
                </a:lnTo>
                <a:lnTo>
                  <a:pt x="12700" y="171450"/>
                </a:lnTo>
                <a:lnTo>
                  <a:pt x="6350" y="196850"/>
                </a:lnTo>
                <a:lnTo>
                  <a:pt x="6350" y="228600"/>
                </a:lnTo>
                <a:lnTo>
                  <a:pt x="0" y="247650"/>
                </a:lnTo>
                <a:lnTo>
                  <a:pt x="0" y="2540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65" name="SMARTINK"/>
          <p:cNvSpPr/>
          <p:nvPr/>
        </p:nvSpPr>
        <p:spPr bwMode="auto">
          <a:xfrm>
            <a:off x="6940550" y="2362200"/>
            <a:ext cx="139701" cy="12701"/>
          </a:xfrm>
          <a:custGeom>
            <a:avLst/>
            <a:gdLst/>
            <a:ahLst/>
            <a:cxnLst/>
            <a:rect l="0" t="0" r="0" b="0"/>
            <a:pathLst>
              <a:path w="139701" h="12701">
                <a:moveTo>
                  <a:pt x="0" y="12700"/>
                </a:moveTo>
                <a:lnTo>
                  <a:pt x="19050" y="0"/>
                </a:lnTo>
                <a:lnTo>
                  <a:pt x="44450" y="0"/>
                </a:lnTo>
                <a:lnTo>
                  <a:pt x="69850" y="0"/>
                </a:lnTo>
                <a:lnTo>
                  <a:pt x="101600" y="0"/>
                </a:lnTo>
                <a:lnTo>
                  <a:pt x="127000" y="0"/>
                </a:lnTo>
                <a:lnTo>
                  <a:pt x="13970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66" name="SMARTINK"/>
          <p:cNvSpPr/>
          <p:nvPr/>
        </p:nvSpPr>
        <p:spPr bwMode="auto">
          <a:xfrm>
            <a:off x="7112000" y="2247900"/>
            <a:ext cx="31751" cy="222251"/>
          </a:xfrm>
          <a:custGeom>
            <a:avLst/>
            <a:gdLst/>
            <a:ahLst/>
            <a:cxnLst/>
            <a:rect l="0" t="0" r="0" b="0"/>
            <a:pathLst>
              <a:path w="31751" h="222251">
                <a:moveTo>
                  <a:pt x="6350" y="0"/>
                </a:moveTo>
                <a:lnTo>
                  <a:pt x="0" y="12700"/>
                </a:lnTo>
                <a:lnTo>
                  <a:pt x="0" y="44450"/>
                </a:lnTo>
                <a:lnTo>
                  <a:pt x="0" y="69850"/>
                </a:lnTo>
                <a:lnTo>
                  <a:pt x="0" y="101600"/>
                </a:lnTo>
                <a:lnTo>
                  <a:pt x="0" y="127000"/>
                </a:lnTo>
                <a:lnTo>
                  <a:pt x="0" y="152400"/>
                </a:lnTo>
                <a:lnTo>
                  <a:pt x="6350" y="184150"/>
                </a:lnTo>
                <a:lnTo>
                  <a:pt x="12700" y="203200"/>
                </a:lnTo>
                <a:lnTo>
                  <a:pt x="31750" y="2222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67" name="SMARTINK"/>
          <p:cNvSpPr/>
          <p:nvPr/>
        </p:nvSpPr>
        <p:spPr bwMode="auto">
          <a:xfrm>
            <a:off x="7086600" y="2343150"/>
            <a:ext cx="139701" cy="19051"/>
          </a:xfrm>
          <a:custGeom>
            <a:avLst/>
            <a:gdLst/>
            <a:ahLst/>
            <a:cxnLst/>
            <a:rect l="0" t="0" r="0" b="0"/>
            <a:pathLst>
              <a:path w="139701" h="19051">
                <a:moveTo>
                  <a:pt x="0" y="19050"/>
                </a:moveTo>
                <a:lnTo>
                  <a:pt x="6350" y="6350"/>
                </a:lnTo>
                <a:lnTo>
                  <a:pt x="31750" y="6350"/>
                </a:lnTo>
                <a:lnTo>
                  <a:pt x="57150" y="0"/>
                </a:lnTo>
                <a:lnTo>
                  <a:pt x="88900" y="0"/>
                </a:lnTo>
                <a:lnTo>
                  <a:pt x="114300" y="0"/>
                </a:lnTo>
                <a:lnTo>
                  <a:pt x="13970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68" name="SMARTINK"/>
          <p:cNvSpPr/>
          <p:nvPr/>
        </p:nvSpPr>
        <p:spPr bwMode="auto">
          <a:xfrm>
            <a:off x="7207250" y="2355850"/>
            <a:ext cx="82551" cy="101601"/>
          </a:xfrm>
          <a:custGeom>
            <a:avLst/>
            <a:gdLst/>
            <a:ahLst/>
            <a:cxnLst/>
            <a:rect l="0" t="0" r="0" b="0"/>
            <a:pathLst>
              <a:path w="82551" h="101601">
                <a:moveTo>
                  <a:pt x="19050" y="76200"/>
                </a:moveTo>
                <a:lnTo>
                  <a:pt x="44450" y="44450"/>
                </a:lnTo>
                <a:lnTo>
                  <a:pt x="50800" y="31750"/>
                </a:lnTo>
                <a:lnTo>
                  <a:pt x="57150" y="12700"/>
                </a:lnTo>
                <a:lnTo>
                  <a:pt x="44450" y="0"/>
                </a:lnTo>
                <a:lnTo>
                  <a:pt x="19050" y="6350"/>
                </a:lnTo>
                <a:lnTo>
                  <a:pt x="6350" y="25400"/>
                </a:lnTo>
                <a:lnTo>
                  <a:pt x="0" y="44450"/>
                </a:lnTo>
                <a:lnTo>
                  <a:pt x="6350" y="63500"/>
                </a:lnTo>
                <a:lnTo>
                  <a:pt x="12700" y="76200"/>
                </a:lnTo>
                <a:lnTo>
                  <a:pt x="31750" y="95250"/>
                </a:lnTo>
                <a:lnTo>
                  <a:pt x="50800" y="95250"/>
                </a:lnTo>
                <a:lnTo>
                  <a:pt x="82550" y="1016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69" name="SMARTINK"/>
          <p:cNvSpPr/>
          <p:nvPr/>
        </p:nvSpPr>
        <p:spPr bwMode="auto">
          <a:xfrm>
            <a:off x="7315200" y="2336800"/>
            <a:ext cx="95251" cy="101601"/>
          </a:xfrm>
          <a:custGeom>
            <a:avLst/>
            <a:gdLst/>
            <a:ahLst/>
            <a:cxnLst/>
            <a:rect l="0" t="0" r="0" b="0"/>
            <a:pathLst>
              <a:path w="95251" h="101601">
                <a:moveTo>
                  <a:pt x="0" y="0"/>
                </a:moveTo>
                <a:lnTo>
                  <a:pt x="0" y="19050"/>
                </a:lnTo>
                <a:lnTo>
                  <a:pt x="0" y="50800"/>
                </a:lnTo>
                <a:lnTo>
                  <a:pt x="0" y="82550"/>
                </a:lnTo>
                <a:lnTo>
                  <a:pt x="6350" y="101600"/>
                </a:lnTo>
                <a:lnTo>
                  <a:pt x="12700" y="76200"/>
                </a:lnTo>
                <a:lnTo>
                  <a:pt x="31750" y="44450"/>
                </a:lnTo>
                <a:lnTo>
                  <a:pt x="44450" y="31750"/>
                </a:lnTo>
                <a:lnTo>
                  <a:pt x="63500" y="25400"/>
                </a:lnTo>
                <a:lnTo>
                  <a:pt x="95250" y="254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70" name="SMARTINK"/>
          <p:cNvSpPr/>
          <p:nvPr/>
        </p:nvSpPr>
        <p:spPr bwMode="auto">
          <a:xfrm>
            <a:off x="7613650" y="2222500"/>
            <a:ext cx="107951" cy="228601"/>
          </a:xfrm>
          <a:custGeom>
            <a:avLst/>
            <a:gdLst/>
            <a:ahLst/>
            <a:cxnLst/>
            <a:rect l="0" t="0" r="0" b="0"/>
            <a:pathLst>
              <a:path w="107951" h="228601">
                <a:moveTo>
                  <a:pt x="76200" y="0"/>
                </a:moveTo>
                <a:lnTo>
                  <a:pt x="76200" y="44450"/>
                </a:lnTo>
                <a:lnTo>
                  <a:pt x="76200" y="76200"/>
                </a:lnTo>
                <a:lnTo>
                  <a:pt x="76200" y="95250"/>
                </a:lnTo>
                <a:lnTo>
                  <a:pt x="76200" y="127000"/>
                </a:lnTo>
                <a:lnTo>
                  <a:pt x="76200" y="158750"/>
                </a:lnTo>
                <a:lnTo>
                  <a:pt x="76200" y="184150"/>
                </a:lnTo>
                <a:lnTo>
                  <a:pt x="76200" y="203200"/>
                </a:lnTo>
                <a:lnTo>
                  <a:pt x="63500" y="184150"/>
                </a:lnTo>
                <a:lnTo>
                  <a:pt x="50800" y="165100"/>
                </a:lnTo>
                <a:lnTo>
                  <a:pt x="38100" y="146050"/>
                </a:lnTo>
                <a:lnTo>
                  <a:pt x="19050" y="146050"/>
                </a:lnTo>
                <a:lnTo>
                  <a:pt x="6350" y="158750"/>
                </a:lnTo>
                <a:lnTo>
                  <a:pt x="0" y="177800"/>
                </a:lnTo>
                <a:lnTo>
                  <a:pt x="6350" y="190500"/>
                </a:lnTo>
                <a:lnTo>
                  <a:pt x="25400" y="209550"/>
                </a:lnTo>
                <a:lnTo>
                  <a:pt x="50800" y="222250"/>
                </a:lnTo>
                <a:lnTo>
                  <a:pt x="76200" y="222250"/>
                </a:lnTo>
                <a:lnTo>
                  <a:pt x="107950" y="2286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71" name="SMARTINK"/>
          <p:cNvSpPr/>
          <p:nvPr/>
        </p:nvSpPr>
        <p:spPr bwMode="auto">
          <a:xfrm>
            <a:off x="7791450" y="2355850"/>
            <a:ext cx="6351" cy="95251"/>
          </a:xfrm>
          <a:custGeom>
            <a:avLst/>
            <a:gdLst/>
            <a:ahLst/>
            <a:cxnLst/>
            <a:rect l="0" t="0" r="0" b="0"/>
            <a:pathLst>
              <a:path w="6351" h="95251">
                <a:moveTo>
                  <a:pt x="6350" y="0"/>
                </a:moveTo>
                <a:lnTo>
                  <a:pt x="0" y="25400"/>
                </a:lnTo>
                <a:lnTo>
                  <a:pt x="0" y="50800"/>
                </a:lnTo>
                <a:lnTo>
                  <a:pt x="0" y="82550"/>
                </a:lnTo>
                <a:lnTo>
                  <a:pt x="6350" y="952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72" name="SMARTINK"/>
          <p:cNvSpPr/>
          <p:nvPr/>
        </p:nvSpPr>
        <p:spPr bwMode="auto">
          <a:xfrm>
            <a:off x="7753350" y="2228850"/>
            <a:ext cx="6351" cy="12701"/>
          </a:xfrm>
          <a:custGeom>
            <a:avLst/>
            <a:gdLst/>
            <a:ahLst/>
            <a:cxnLst/>
            <a:rect l="0" t="0" r="0" b="0"/>
            <a:pathLst>
              <a:path w="6351" h="12701">
                <a:moveTo>
                  <a:pt x="6350" y="12700"/>
                </a:moveTo>
                <a:lnTo>
                  <a:pt x="0" y="0"/>
                </a:lnTo>
                <a:lnTo>
                  <a:pt x="635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73" name="SMARTINK"/>
          <p:cNvSpPr/>
          <p:nvPr/>
        </p:nvSpPr>
        <p:spPr bwMode="auto">
          <a:xfrm>
            <a:off x="7899400" y="2209800"/>
            <a:ext cx="63501" cy="254001"/>
          </a:xfrm>
          <a:custGeom>
            <a:avLst/>
            <a:gdLst/>
            <a:ahLst/>
            <a:cxnLst/>
            <a:rect l="0" t="0" r="0" b="0"/>
            <a:pathLst>
              <a:path w="63501" h="254001">
                <a:moveTo>
                  <a:pt x="19050" y="0"/>
                </a:moveTo>
                <a:lnTo>
                  <a:pt x="6350" y="19050"/>
                </a:lnTo>
                <a:lnTo>
                  <a:pt x="6350" y="38100"/>
                </a:lnTo>
                <a:lnTo>
                  <a:pt x="0" y="69850"/>
                </a:lnTo>
                <a:lnTo>
                  <a:pt x="0" y="101600"/>
                </a:lnTo>
                <a:lnTo>
                  <a:pt x="0" y="146050"/>
                </a:lnTo>
                <a:lnTo>
                  <a:pt x="0" y="177800"/>
                </a:lnTo>
                <a:lnTo>
                  <a:pt x="6350" y="203200"/>
                </a:lnTo>
                <a:lnTo>
                  <a:pt x="12700" y="228600"/>
                </a:lnTo>
                <a:lnTo>
                  <a:pt x="25400" y="241300"/>
                </a:lnTo>
                <a:lnTo>
                  <a:pt x="38100" y="247650"/>
                </a:lnTo>
                <a:lnTo>
                  <a:pt x="63500" y="2540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74" name="SMARTINK"/>
          <p:cNvSpPr/>
          <p:nvPr/>
        </p:nvSpPr>
        <p:spPr bwMode="auto">
          <a:xfrm>
            <a:off x="8001000" y="2393950"/>
            <a:ext cx="120651" cy="63501"/>
          </a:xfrm>
          <a:custGeom>
            <a:avLst/>
            <a:gdLst/>
            <a:ahLst/>
            <a:cxnLst/>
            <a:rect l="0" t="0" r="0" b="0"/>
            <a:pathLst>
              <a:path w="120651" h="63501">
                <a:moveTo>
                  <a:pt x="0" y="0"/>
                </a:moveTo>
                <a:lnTo>
                  <a:pt x="0" y="19050"/>
                </a:lnTo>
                <a:lnTo>
                  <a:pt x="6350" y="44450"/>
                </a:lnTo>
                <a:lnTo>
                  <a:pt x="25400" y="50800"/>
                </a:lnTo>
                <a:lnTo>
                  <a:pt x="38100" y="44450"/>
                </a:lnTo>
                <a:lnTo>
                  <a:pt x="57150" y="25400"/>
                </a:lnTo>
                <a:lnTo>
                  <a:pt x="63500" y="50800"/>
                </a:lnTo>
                <a:lnTo>
                  <a:pt x="82550" y="63500"/>
                </a:lnTo>
                <a:lnTo>
                  <a:pt x="120650" y="635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75" name="SMARTINK"/>
          <p:cNvSpPr/>
          <p:nvPr/>
        </p:nvSpPr>
        <p:spPr bwMode="auto">
          <a:xfrm>
            <a:off x="8153400" y="2216150"/>
            <a:ext cx="19051" cy="234951"/>
          </a:xfrm>
          <a:custGeom>
            <a:avLst/>
            <a:gdLst/>
            <a:ahLst/>
            <a:cxnLst/>
            <a:rect l="0" t="0" r="0" b="0"/>
            <a:pathLst>
              <a:path w="19051" h="234951">
                <a:moveTo>
                  <a:pt x="0" y="0"/>
                </a:moveTo>
                <a:lnTo>
                  <a:pt x="0" y="25400"/>
                </a:lnTo>
                <a:lnTo>
                  <a:pt x="0" y="57150"/>
                </a:lnTo>
                <a:lnTo>
                  <a:pt x="0" y="76200"/>
                </a:lnTo>
                <a:lnTo>
                  <a:pt x="6350" y="107950"/>
                </a:lnTo>
                <a:lnTo>
                  <a:pt x="6350" y="139700"/>
                </a:lnTo>
                <a:lnTo>
                  <a:pt x="12700" y="165100"/>
                </a:lnTo>
                <a:lnTo>
                  <a:pt x="12700" y="190500"/>
                </a:lnTo>
                <a:lnTo>
                  <a:pt x="12700" y="222250"/>
                </a:lnTo>
                <a:lnTo>
                  <a:pt x="19050" y="2349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76" name="SMARTINK"/>
          <p:cNvSpPr/>
          <p:nvPr/>
        </p:nvSpPr>
        <p:spPr bwMode="auto">
          <a:xfrm>
            <a:off x="8083550" y="2343150"/>
            <a:ext cx="203201" cy="88901"/>
          </a:xfrm>
          <a:custGeom>
            <a:avLst/>
            <a:gdLst/>
            <a:ahLst/>
            <a:cxnLst/>
            <a:rect l="0" t="0" r="0" b="0"/>
            <a:pathLst>
              <a:path w="203201" h="88901">
                <a:moveTo>
                  <a:pt x="0" y="12700"/>
                </a:moveTo>
                <a:lnTo>
                  <a:pt x="6350" y="0"/>
                </a:lnTo>
                <a:lnTo>
                  <a:pt x="31750" y="0"/>
                </a:lnTo>
                <a:lnTo>
                  <a:pt x="57150" y="0"/>
                </a:lnTo>
                <a:lnTo>
                  <a:pt x="82550" y="0"/>
                </a:lnTo>
                <a:lnTo>
                  <a:pt x="107950" y="0"/>
                </a:lnTo>
                <a:lnTo>
                  <a:pt x="139700" y="6350"/>
                </a:lnTo>
                <a:lnTo>
                  <a:pt x="171450" y="6350"/>
                </a:lnTo>
                <a:lnTo>
                  <a:pt x="177800" y="44450"/>
                </a:lnTo>
                <a:lnTo>
                  <a:pt x="184150" y="69850"/>
                </a:lnTo>
                <a:lnTo>
                  <a:pt x="190500" y="82550"/>
                </a:lnTo>
                <a:lnTo>
                  <a:pt x="203200" y="88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77" name="SMARTINK"/>
          <p:cNvSpPr/>
          <p:nvPr/>
        </p:nvSpPr>
        <p:spPr bwMode="auto">
          <a:xfrm>
            <a:off x="8255000" y="2228850"/>
            <a:ext cx="12701" cy="19051"/>
          </a:xfrm>
          <a:custGeom>
            <a:avLst/>
            <a:gdLst/>
            <a:ahLst/>
            <a:cxnLst/>
            <a:rect l="0" t="0" r="0" b="0"/>
            <a:pathLst>
              <a:path w="12701" h="19051">
                <a:moveTo>
                  <a:pt x="12700" y="19050"/>
                </a:moveTo>
                <a:lnTo>
                  <a:pt x="0" y="0"/>
                </a:lnTo>
                <a:lnTo>
                  <a:pt x="0" y="190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78" name="SMARTINK"/>
          <p:cNvSpPr/>
          <p:nvPr/>
        </p:nvSpPr>
        <p:spPr bwMode="auto">
          <a:xfrm>
            <a:off x="8343900" y="2311400"/>
            <a:ext cx="63501" cy="114301"/>
          </a:xfrm>
          <a:custGeom>
            <a:avLst/>
            <a:gdLst/>
            <a:ahLst/>
            <a:cxnLst/>
            <a:rect l="0" t="0" r="0" b="0"/>
            <a:pathLst>
              <a:path w="63501" h="114301">
                <a:moveTo>
                  <a:pt x="63500" y="12700"/>
                </a:moveTo>
                <a:lnTo>
                  <a:pt x="31750" y="19050"/>
                </a:lnTo>
                <a:lnTo>
                  <a:pt x="19050" y="31750"/>
                </a:lnTo>
                <a:lnTo>
                  <a:pt x="6350" y="63500"/>
                </a:lnTo>
                <a:lnTo>
                  <a:pt x="0" y="82550"/>
                </a:lnTo>
                <a:lnTo>
                  <a:pt x="6350" y="107950"/>
                </a:lnTo>
                <a:lnTo>
                  <a:pt x="19050" y="114300"/>
                </a:lnTo>
                <a:lnTo>
                  <a:pt x="38100" y="101600"/>
                </a:lnTo>
                <a:lnTo>
                  <a:pt x="44450" y="76200"/>
                </a:lnTo>
                <a:lnTo>
                  <a:pt x="38100" y="50800"/>
                </a:lnTo>
                <a:lnTo>
                  <a:pt x="31750" y="19050"/>
                </a:lnTo>
                <a:lnTo>
                  <a:pt x="19050" y="6350"/>
                </a:lnTo>
                <a:lnTo>
                  <a:pt x="127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79" name="SMARTINK"/>
          <p:cNvSpPr/>
          <p:nvPr/>
        </p:nvSpPr>
        <p:spPr bwMode="auto">
          <a:xfrm>
            <a:off x="8464550" y="2324100"/>
            <a:ext cx="133351" cy="127001"/>
          </a:xfrm>
          <a:custGeom>
            <a:avLst/>
            <a:gdLst/>
            <a:ahLst/>
            <a:cxnLst/>
            <a:rect l="0" t="0" r="0" b="0"/>
            <a:pathLst>
              <a:path w="133351" h="127001">
                <a:moveTo>
                  <a:pt x="0" y="0"/>
                </a:moveTo>
                <a:lnTo>
                  <a:pt x="6350" y="25400"/>
                </a:lnTo>
                <a:lnTo>
                  <a:pt x="0" y="57150"/>
                </a:lnTo>
                <a:lnTo>
                  <a:pt x="0" y="82550"/>
                </a:lnTo>
                <a:lnTo>
                  <a:pt x="25400" y="63500"/>
                </a:lnTo>
                <a:lnTo>
                  <a:pt x="44450" y="44450"/>
                </a:lnTo>
                <a:lnTo>
                  <a:pt x="57150" y="38100"/>
                </a:lnTo>
                <a:lnTo>
                  <a:pt x="76200" y="50800"/>
                </a:lnTo>
                <a:lnTo>
                  <a:pt x="95250" y="76200"/>
                </a:lnTo>
                <a:lnTo>
                  <a:pt x="101600" y="95250"/>
                </a:lnTo>
                <a:lnTo>
                  <a:pt x="133350" y="1270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80" name="SMARTINK"/>
          <p:cNvSpPr/>
          <p:nvPr/>
        </p:nvSpPr>
        <p:spPr bwMode="auto">
          <a:xfrm>
            <a:off x="2292350" y="3079750"/>
            <a:ext cx="25401" cy="241301"/>
          </a:xfrm>
          <a:custGeom>
            <a:avLst/>
            <a:gdLst/>
            <a:ahLst/>
            <a:cxnLst/>
            <a:rect l="0" t="0" r="0" b="0"/>
            <a:pathLst>
              <a:path w="25401" h="241301">
                <a:moveTo>
                  <a:pt x="0" y="0"/>
                </a:moveTo>
                <a:lnTo>
                  <a:pt x="6350" y="12700"/>
                </a:lnTo>
                <a:lnTo>
                  <a:pt x="12700" y="38100"/>
                </a:lnTo>
                <a:lnTo>
                  <a:pt x="12700" y="63500"/>
                </a:lnTo>
                <a:lnTo>
                  <a:pt x="12700" y="95250"/>
                </a:lnTo>
                <a:lnTo>
                  <a:pt x="12700" y="114300"/>
                </a:lnTo>
                <a:lnTo>
                  <a:pt x="12700" y="146050"/>
                </a:lnTo>
                <a:lnTo>
                  <a:pt x="12700" y="171450"/>
                </a:lnTo>
                <a:lnTo>
                  <a:pt x="12700" y="196850"/>
                </a:lnTo>
                <a:lnTo>
                  <a:pt x="19050" y="222250"/>
                </a:lnTo>
                <a:lnTo>
                  <a:pt x="25400" y="2413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81" name="SMARTINK"/>
          <p:cNvSpPr/>
          <p:nvPr/>
        </p:nvSpPr>
        <p:spPr bwMode="auto">
          <a:xfrm>
            <a:off x="2298700" y="3035300"/>
            <a:ext cx="209551" cy="285751"/>
          </a:xfrm>
          <a:custGeom>
            <a:avLst/>
            <a:gdLst/>
            <a:ahLst/>
            <a:cxnLst/>
            <a:rect l="0" t="0" r="0" b="0"/>
            <a:pathLst>
              <a:path w="209551" h="285751">
                <a:moveTo>
                  <a:pt x="12700" y="38100"/>
                </a:moveTo>
                <a:lnTo>
                  <a:pt x="0" y="25400"/>
                </a:lnTo>
                <a:lnTo>
                  <a:pt x="6350" y="12700"/>
                </a:lnTo>
                <a:lnTo>
                  <a:pt x="31750" y="38100"/>
                </a:lnTo>
                <a:lnTo>
                  <a:pt x="44450" y="63500"/>
                </a:lnTo>
                <a:lnTo>
                  <a:pt x="63500" y="88900"/>
                </a:lnTo>
                <a:lnTo>
                  <a:pt x="82550" y="114300"/>
                </a:lnTo>
                <a:lnTo>
                  <a:pt x="95250" y="120650"/>
                </a:lnTo>
                <a:lnTo>
                  <a:pt x="114300" y="107950"/>
                </a:lnTo>
                <a:lnTo>
                  <a:pt x="127000" y="88900"/>
                </a:lnTo>
                <a:lnTo>
                  <a:pt x="139700" y="57150"/>
                </a:lnTo>
                <a:lnTo>
                  <a:pt x="146050" y="31750"/>
                </a:lnTo>
                <a:lnTo>
                  <a:pt x="158750" y="0"/>
                </a:lnTo>
                <a:lnTo>
                  <a:pt x="171450" y="19050"/>
                </a:lnTo>
                <a:lnTo>
                  <a:pt x="171450" y="38100"/>
                </a:lnTo>
                <a:lnTo>
                  <a:pt x="177800" y="69850"/>
                </a:lnTo>
                <a:lnTo>
                  <a:pt x="184150" y="101600"/>
                </a:lnTo>
                <a:lnTo>
                  <a:pt x="190500" y="146050"/>
                </a:lnTo>
                <a:lnTo>
                  <a:pt x="190500" y="177800"/>
                </a:lnTo>
                <a:lnTo>
                  <a:pt x="190500" y="203200"/>
                </a:lnTo>
                <a:lnTo>
                  <a:pt x="196850" y="228600"/>
                </a:lnTo>
                <a:lnTo>
                  <a:pt x="196850" y="254000"/>
                </a:lnTo>
                <a:lnTo>
                  <a:pt x="203200" y="266700"/>
                </a:lnTo>
                <a:lnTo>
                  <a:pt x="209550" y="2857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82" name="SMARTINK"/>
          <p:cNvSpPr/>
          <p:nvPr/>
        </p:nvSpPr>
        <p:spPr bwMode="auto">
          <a:xfrm>
            <a:off x="2609850" y="3257550"/>
            <a:ext cx="12701" cy="120651"/>
          </a:xfrm>
          <a:custGeom>
            <a:avLst/>
            <a:gdLst/>
            <a:ahLst/>
            <a:cxnLst/>
            <a:rect l="0" t="0" r="0" b="0"/>
            <a:pathLst>
              <a:path w="12701" h="120651">
                <a:moveTo>
                  <a:pt x="0" y="0"/>
                </a:moveTo>
                <a:lnTo>
                  <a:pt x="0" y="19050"/>
                </a:lnTo>
                <a:lnTo>
                  <a:pt x="0" y="50800"/>
                </a:lnTo>
                <a:lnTo>
                  <a:pt x="0" y="76200"/>
                </a:lnTo>
                <a:lnTo>
                  <a:pt x="0" y="107950"/>
                </a:lnTo>
                <a:lnTo>
                  <a:pt x="12700" y="1206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83" name="SMARTINK"/>
          <p:cNvSpPr/>
          <p:nvPr/>
        </p:nvSpPr>
        <p:spPr bwMode="auto">
          <a:xfrm>
            <a:off x="2762250" y="3009900"/>
            <a:ext cx="234951" cy="209551"/>
          </a:xfrm>
          <a:custGeom>
            <a:avLst/>
            <a:gdLst/>
            <a:ahLst/>
            <a:cxnLst/>
            <a:rect l="0" t="0" r="0" b="0"/>
            <a:pathLst>
              <a:path w="234951" h="209551">
                <a:moveTo>
                  <a:pt x="0" y="12700"/>
                </a:moveTo>
                <a:lnTo>
                  <a:pt x="6350" y="0"/>
                </a:lnTo>
                <a:lnTo>
                  <a:pt x="25400" y="19050"/>
                </a:lnTo>
                <a:lnTo>
                  <a:pt x="44450" y="44450"/>
                </a:lnTo>
                <a:lnTo>
                  <a:pt x="57150" y="63500"/>
                </a:lnTo>
                <a:lnTo>
                  <a:pt x="69850" y="88900"/>
                </a:lnTo>
                <a:lnTo>
                  <a:pt x="82550" y="107950"/>
                </a:lnTo>
                <a:lnTo>
                  <a:pt x="95250" y="133350"/>
                </a:lnTo>
                <a:lnTo>
                  <a:pt x="107950" y="152400"/>
                </a:lnTo>
                <a:lnTo>
                  <a:pt x="127000" y="184150"/>
                </a:lnTo>
                <a:lnTo>
                  <a:pt x="146050" y="209550"/>
                </a:lnTo>
                <a:lnTo>
                  <a:pt x="165100" y="209550"/>
                </a:lnTo>
                <a:lnTo>
                  <a:pt x="177800" y="184150"/>
                </a:lnTo>
                <a:lnTo>
                  <a:pt x="184150" y="165100"/>
                </a:lnTo>
                <a:lnTo>
                  <a:pt x="196850" y="139700"/>
                </a:lnTo>
                <a:lnTo>
                  <a:pt x="209550" y="114300"/>
                </a:lnTo>
                <a:lnTo>
                  <a:pt x="215900" y="88900"/>
                </a:lnTo>
                <a:lnTo>
                  <a:pt x="222250" y="63500"/>
                </a:lnTo>
                <a:lnTo>
                  <a:pt x="222250" y="31750"/>
                </a:lnTo>
                <a:lnTo>
                  <a:pt x="228600" y="19050"/>
                </a:lnTo>
                <a:lnTo>
                  <a:pt x="234950" y="190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84" name="SMARTINK"/>
          <p:cNvSpPr/>
          <p:nvPr/>
        </p:nvSpPr>
        <p:spPr bwMode="auto">
          <a:xfrm>
            <a:off x="3048000" y="3155950"/>
            <a:ext cx="19051" cy="177801"/>
          </a:xfrm>
          <a:custGeom>
            <a:avLst/>
            <a:gdLst/>
            <a:ahLst/>
            <a:cxnLst/>
            <a:rect l="0" t="0" r="0" b="0"/>
            <a:pathLst>
              <a:path w="19051" h="177801">
                <a:moveTo>
                  <a:pt x="0" y="12700"/>
                </a:moveTo>
                <a:lnTo>
                  <a:pt x="6350" y="0"/>
                </a:lnTo>
                <a:lnTo>
                  <a:pt x="6350" y="31750"/>
                </a:lnTo>
                <a:lnTo>
                  <a:pt x="6350" y="57150"/>
                </a:lnTo>
                <a:lnTo>
                  <a:pt x="6350" y="88900"/>
                </a:lnTo>
                <a:lnTo>
                  <a:pt x="6350" y="120650"/>
                </a:lnTo>
                <a:lnTo>
                  <a:pt x="6350" y="152400"/>
                </a:lnTo>
                <a:lnTo>
                  <a:pt x="12700" y="171450"/>
                </a:lnTo>
                <a:lnTo>
                  <a:pt x="19050" y="1778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85" name="SMARTINK"/>
          <p:cNvSpPr/>
          <p:nvPr/>
        </p:nvSpPr>
        <p:spPr bwMode="auto">
          <a:xfrm>
            <a:off x="4908550" y="2971800"/>
            <a:ext cx="215901" cy="19051"/>
          </a:xfrm>
          <a:custGeom>
            <a:avLst/>
            <a:gdLst/>
            <a:ahLst/>
            <a:cxnLst/>
            <a:rect l="0" t="0" r="0" b="0"/>
            <a:pathLst>
              <a:path w="215901" h="19051">
                <a:moveTo>
                  <a:pt x="12700" y="19050"/>
                </a:moveTo>
                <a:lnTo>
                  <a:pt x="0" y="12700"/>
                </a:lnTo>
                <a:lnTo>
                  <a:pt x="38100" y="12700"/>
                </a:lnTo>
                <a:lnTo>
                  <a:pt x="63500" y="12700"/>
                </a:lnTo>
                <a:lnTo>
                  <a:pt x="95250" y="12700"/>
                </a:lnTo>
                <a:lnTo>
                  <a:pt x="120650" y="6350"/>
                </a:lnTo>
                <a:lnTo>
                  <a:pt x="152400" y="6350"/>
                </a:lnTo>
                <a:lnTo>
                  <a:pt x="184150" y="6350"/>
                </a:lnTo>
                <a:lnTo>
                  <a:pt x="215900" y="0"/>
                </a:lnTo>
                <a:lnTo>
                  <a:pt x="215900" y="12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86" name="SMARTINK"/>
          <p:cNvSpPr/>
          <p:nvPr/>
        </p:nvSpPr>
        <p:spPr bwMode="auto">
          <a:xfrm>
            <a:off x="4946650" y="3079750"/>
            <a:ext cx="196851" cy="25401"/>
          </a:xfrm>
          <a:custGeom>
            <a:avLst/>
            <a:gdLst/>
            <a:ahLst/>
            <a:cxnLst/>
            <a:rect l="0" t="0" r="0" b="0"/>
            <a:pathLst>
              <a:path w="196851" h="25401">
                <a:moveTo>
                  <a:pt x="0" y="25400"/>
                </a:moveTo>
                <a:lnTo>
                  <a:pt x="25400" y="19050"/>
                </a:lnTo>
                <a:lnTo>
                  <a:pt x="50800" y="12700"/>
                </a:lnTo>
                <a:lnTo>
                  <a:pt x="76200" y="12700"/>
                </a:lnTo>
                <a:lnTo>
                  <a:pt x="101600" y="6350"/>
                </a:lnTo>
                <a:lnTo>
                  <a:pt x="127000" y="0"/>
                </a:lnTo>
                <a:lnTo>
                  <a:pt x="158750" y="0"/>
                </a:lnTo>
                <a:lnTo>
                  <a:pt x="190500" y="0"/>
                </a:lnTo>
                <a:lnTo>
                  <a:pt x="1968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87" name="SMARTINK"/>
          <p:cNvSpPr/>
          <p:nvPr/>
        </p:nvSpPr>
        <p:spPr bwMode="auto">
          <a:xfrm>
            <a:off x="6057900" y="2787650"/>
            <a:ext cx="44451" cy="323851"/>
          </a:xfrm>
          <a:custGeom>
            <a:avLst/>
            <a:gdLst/>
            <a:ahLst/>
            <a:cxnLst/>
            <a:rect l="0" t="0" r="0" b="0"/>
            <a:pathLst>
              <a:path w="44451" h="323851">
                <a:moveTo>
                  <a:pt x="0" y="0"/>
                </a:moveTo>
                <a:lnTo>
                  <a:pt x="0" y="19050"/>
                </a:lnTo>
                <a:lnTo>
                  <a:pt x="0" y="44450"/>
                </a:lnTo>
                <a:lnTo>
                  <a:pt x="0" y="69850"/>
                </a:lnTo>
                <a:lnTo>
                  <a:pt x="0" y="88900"/>
                </a:lnTo>
                <a:lnTo>
                  <a:pt x="6350" y="101600"/>
                </a:lnTo>
                <a:lnTo>
                  <a:pt x="6350" y="120650"/>
                </a:lnTo>
                <a:lnTo>
                  <a:pt x="6350" y="139700"/>
                </a:lnTo>
                <a:lnTo>
                  <a:pt x="6350" y="158750"/>
                </a:lnTo>
                <a:lnTo>
                  <a:pt x="12700" y="177800"/>
                </a:lnTo>
                <a:lnTo>
                  <a:pt x="19050" y="222250"/>
                </a:lnTo>
                <a:lnTo>
                  <a:pt x="19050" y="254000"/>
                </a:lnTo>
                <a:lnTo>
                  <a:pt x="25400" y="279400"/>
                </a:lnTo>
                <a:lnTo>
                  <a:pt x="31750" y="304800"/>
                </a:lnTo>
                <a:lnTo>
                  <a:pt x="44450" y="3238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88" name="SMARTINK"/>
          <p:cNvSpPr/>
          <p:nvPr/>
        </p:nvSpPr>
        <p:spPr bwMode="auto">
          <a:xfrm>
            <a:off x="6064250" y="2762250"/>
            <a:ext cx="215901" cy="311151"/>
          </a:xfrm>
          <a:custGeom>
            <a:avLst/>
            <a:gdLst/>
            <a:ahLst/>
            <a:cxnLst/>
            <a:rect l="0" t="0" r="0" b="0"/>
            <a:pathLst>
              <a:path w="215901" h="311151">
                <a:moveTo>
                  <a:pt x="19050" y="57150"/>
                </a:moveTo>
                <a:lnTo>
                  <a:pt x="0" y="31750"/>
                </a:lnTo>
                <a:lnTo>
                  <a:pt x="12700" y="57150"/>
                </a:lnTo>
                <a:lnTo>
                  <a:pt x="25400" y="76200"/>
                </a:lnTo>
                <a:lnTo>
                  <a:pt x="44450" y="95250"/>
                </a:lnTo>
                <a:lnTo>
                  <a:pt x="69850" y="127000"/>
                </a:lnTo>
                <a:lnTo>
                  <a:pt x="95250" y="158750"/>
                </a:lnTo>
                <a:lnTo>
                  <a:pt x="114300" y="165100"/>
                </a:lnTo>
                <a:lnTo>
                  <a:pt x="139700" y="146050"/>
                </a:lnTo>
                <a:lnTo>
                  <a:pt x="152400" y="120650"/>
                </a:lnTo>
                <a:lnTo>
                  <a:pt x="158750" y="95250"/>
                </a:lnTo>
                <a:lnTo>
                  <a:pt x="171450" y="69850"/>
                </a:lnTo>
                <a:lnTo>
                  <a:pt x="177800" y="38100"/>
                </a:lnTo>
                <a:lnTo>
                  <a:pt x="184150" y="12700"/>
                </a:lnTo>
                <a:lnTo>
                  <a:pt x="190500" y="0"/>
                </a:lnTo>
                <a:lnTo>
                  <a:pt x="203200" y="31750"/>
                </a:lnTo>
                <a:lnTo>
                  <a:pt x="203200" y="63500"/>
                </a:lnTo>
                <a:lnTo>
                  <a:pt x="209550" y="82550"/>
                </a:lnTo>
                <a:lnTo>
                  <a:pt x="209550" y="101600"/>
                </a:lnTo>
                <a:lnTo>
                  <a:pt x="209550" y="120650"/>
                </a:lnTo>
                <a:lnTo>
                  <a:pt x="209550" y="139700"/>
                </a:lnTo>
                <a:lnTo>
                  <a:pt x="209550" y="158750"/>
                </a:lnTo>
                <a:lnTo>
                  <a:pt x="209550" y="177800"/>
                </a:lnTo>
                <a:lnTo>
                  <a:pt x="209550" y="209550"/>
                </a:lnTo>
                <a:lnTo>
                  <a:pt x="209550" y="234950"/>
                </a:lnTo>
                <a:lnTo>
                  <a:pt x="209550" y="260350"/>
                </a:lnTo>
                <a:lnTo>
                  <a:pt x="209550" y="285750"/>
                </a:lnTo>
                <a:lnTo>
                  <a:pt x="215900" y="311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89" name="SMARTINK"/>
          <p:cNvSpPr/>
          <p:nvPr/>
        </p:nvSpPr>
        <p:spPr bwMode="auto">
          <a:xfrm>
            <a:off x="6337300" y="3028950"/>
            <a:ext cx="203201" cy="139701"/>
          </a:xfrm>
          <a:custGeom>
            <a:avLst/>
            <a:gdLst/>
            <a:ahLst/>
            <a:cxnLst/>
            <a:rect l="0" t="0" r="0" b="0"/>
            <a:pathLst>
              <a:path w="203201" h="139701">
                <a:moveTo>
                  <a:pt x="0" y="19050"/>
                </a:moveTo>
                <a:lnTo>
                  <a:pt x="12700" y="6350"/>
                </a:lnTo>
                <a:lnTo>
                  <a:pt x="25400" y="0"/>
                </a:lnTo>
                <a:lnTo>
                  <a:pt x="50800" y="0"/>
                </a:lnTo>
                <a:lnTo>
                  <a:pt x="76200" y="6350"/>
                </a:lnTo>
                <a:lnTo>
                  <a:pt x="88900" y="19050"/>
                </a:lnTo>
                <a:lnTo>
                  <a:pt x="95250" y="31750"/>
                </a:lnTo>
                <a:lnTo>
                  <a:pt x="95250" y="57150"/>
                </a:lnTo>
                <a:lnTo>
                  <a:pt x="88900" y="69850"/>
                </a:lnTo>
                <a:lnTo>
                  <a:pt x="69850" y="101600"/>
                </a:lnTo>
                <a:lnTo>
                  <a:pt x="44450" y="127000"/>
                </a:lnTo>
                <a:lnTo>
                  <a:pt x="57150" y="139700"/>
                </a:lnTo>
                <a:lnTo>
                  <a:pt x="88900" y="139700"/>
                </a:lnTo>
                <a:lnTo>
                  <a:pt x="114300" y="133350"/>
                </a:lnTo>
                <a:lnTo>
                  <a:pt x="133350" y="133350"/>
                </a:lnTo>
                <a:lnTo>
                  <a:pt x="158750" y="133350"/>
                </a:lnTo>
                <a:lnTo>
                  <a:pt x="190500" y="133350"/>
                </a:lnTo>
                <a:lnTo>
                  <a:pt x="203200" y="133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90" name="SMARTINK"/>
          <p:cNvSpPr/>
          <p:nvPr/>
        </p:nvSpPr>
        <p:spPr bwMode="auto">
          <a:xfrm>
            <a:off x="6635750" y="2774950"/>
            <a:ext cx="311151" cy="260351"/>
          </a:xfrm>
          <a:custGeom>
            <a:avLst/>
            <a:gdLst/>
            <a:ahLst/>
            <a:cxnLst/>
            <a:rect l="0" t="0" r="0" b="0"/>
            <a:pathLst>
              <a:path w="311151" h="260351">
                <a:moveTo>
                  <a:pt x="0" y="0"/>
                </a:moveTo>
                <a:lnTo>
                  <a:pt x="38100" y="25400"/>
                </a:lnTo>
                <a:lnTo>
                  <a:pt x="63500" y="50800"/>
                </a:lnTo>
                <a:lnTo>
                  <a:pt x="88900" y="82550"/>
                </a:lnTo>
                <a:lnTo>
                  <a:pt x="101600" y="95250"/>
                </a:lnTo>
                <a:lnTo>
                  <a:pt x="114300" y="114300"/>
                </a:lnTo>
                <a:lnTo>
                  <a:pt x="120650" y="133350"/>
                </a:lnTo>
                <a:lnTo>
                  <a:pt x="133350" y="152400"/>
                </a:lnTo>
                <a:lnTo>
                  <a:pt x="146050" y="171450"/>
                </a:lnTo>
                <a:lnTo>
                  <a:pt x="158750" y="190500"/>
                </a:lnTo>
                <a:lnTo>
                  <a:pt x="165100" y="209550"/>
                </a:lnTo>
                <a:lnTo>
                  <a:pt x="184150" y="234950"/>
                </a:lnTo>
                <a:lnTo>
                  <a:pt x="196850" y="260350"/>
                </a:lnTo>
                <a:lnTo>
                  <a:pt x="215900" y="254000"/>
                </a:lnTo>
                <a:lnTo>
                  <a:pt x="228600" y="222250"/>
                </a:lnTo>
                <a:lnTo>
                  <a:pt x="234950" y="209550"/>
                </a:lnTo>
                <a:lnTo>
                  <a:pt x="241300" y="190500"/>
                </a:lnTo>
                <a:lnTo>
                  <a:pt x="247650" y="171450"/>
                </a:lnTo>
                <a:lnTo>
                  <a:pt x="254000" y="152400"/>
                </a:lnTo>
                <a:lnTo>
                  <a:pt x="260350" y="120650"/>
                </a:lnTo>
                <a:lnTo>
                  <a:pt x="266700" y="88900"/>
                </a:lnTo>
                <a:lnTo>
                  <a:pt x="279400" y="63500"/>
                </a:lnTo>
                <a:lnTo>
                  <a:pt x="285750" y="38100"/>
                </a:lnTo>
                <a:lnTo>
                  <a:pt x="298450" y="31750"/>
                </a:lnTo>
                <a:lnTo>
                  <a:pt x="311150" y="508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91" name="SMARTINK"/>
          <p:cNvSpPr/>
          <p:nvPr/>
        </p:nvSpPr>
        <p:spPr bwMode="auto">
          <a:xfrm>
            <a:off x="6934200" y="3028950"/>
            <a:ext cx="196851" cy="177801"/>
          </a:xfrm>
          <a:custGeom>
            <a:avLst/>
            <a:gdLst/>
            <a:ahLst/>
            <a:cxnLst/>
            <a:rect l="0" t="0" r="0" b="0"/>
            <a:pathLst>
              <a:path w="196851" h="177801">
                <a:moveTo>
                  <a:pt x="0" y="19050"/>
                </a:moveTo>
                <a:lnTo>
                  <a:pt x="6350" y="6350"/>
                </a:lnTo>
                <a:lnTo>
                  <a:pt x="19050" y="0"/>
                </a:lnTo>
                <a:lnTo>
                  <a:pt x="44450" y="0"/>
                </a:lnTo>
                <a:lnTo>
                  <a:pt x="63500" y="0"/>
                </a:lnTo>
                <a:lnTo>
                  <a:pt x="82550" y="12700"/>
                </a:lnTo>
                <a:lnTo>
                  <a:pt x="101600" y="25400"/>
                </a:lnTo>
                <a:lnTo>
                  <a:pt x="107950" y="44450"/>
                </a:lnTo>
                <a:lnTo>
                  <a:pt x="114300" y="57150"/>
                </a:lnTo>
                <a:lnTo>
                  <a:pt x="107950" y="76200"/>
                </a:lnTo>
                <a:lnTo>
                  <a:pt x="88900" y="107950"/>
                </a:lnTo>
                <a:lnTo>
                  <a:pt x="69850" y="133350"/>
                </a:lnTo>
                <a:lnTo>
                  <a:pt x="44450" y="146050"/>
                </a:lnTo>
                <a:lnTo>
                  <a:pt x="12700" y="165100"/>
                </a:lnTo>
                <a:lnTo>
                  <a:pt x="31750" y="171450"/>
                </a:lnTo>
                <a:lnTo>
                  <a:pt x="63500" y="171450"/>
                </a:lnTo>
                <a:lnTo>
                  <a:pt x="82550" y="171450"/>
                </a:lnTo>
                <a:lnTo>
                  <a:pt x="101600" y="171450"/>
                </a:lnTo>
                <a:lnTo>
                  <a:pt x="120650" y="171450"/>
                </a:lnTo>
                <a:lnTo>
                  <a:pt x="139700" y="171450"/>
                </a:lnTo>
                <a:lnTo>
                  <a:pt x="171450" y="171450"/>
                </a:lnTo>
                <a:lnTo>
                  <a:pt x="196850" y="1778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92" name="SMARTINK"/>
          <p:cNvSpPr/>
          <p:nvPr/>
        </p:nvSpPr>
        <p:spPr bwMode="auto">
          <a:xfrm>
            <a:off x="2146300" y="3784600"/>
            <a:ext cx="133351" cy="234951"/>
          </a:xfrm>
          <a:custGeom>
            <a:avLst/>
            <a:gdLst/>
            <a:ahLst/>
            <a:cxnLst/>
            <a:rect l="0" t="0" r="0" b="0"/>
            <a:pathLst>
              <a:path w="133351" h="234951">
                <a:moveTo>
                  <a:pt x="127000" y="38100"/>
                </a:moveTo>
                <a:lnTo>
                  <a:pt x="133350" y="19050"/>
                </a:lnTo>
                <a:lnTo>
                  <a:pt x="127000" y="6350"/>
                </a:lnTo>
                <a:lnTo>
                  <a:pt x="114300" y="0"/>
                </a:lnTo>
                <a:lnTo>
                  <a:pt x="95250" y="6350"/>
                </a:lnTo>
                <a:lnTo>
                  <a:pt x="69850" y="19050"/>
                </a:lnTo>
                <a:lnTo>
                  <a:pt x="44450" y="50800"/>
                </a:lnTo>
                <a:lnTo>
                  <a:pt x="25400" y="76200"/>
                </a:lnTo>
                <a:lnTo>
                  <a:pt x="12700" y="101600"/>
                </a:lnTo>
                <a:lnTo>
                  <a:pt x="6350" y="127000"/>
                </a:lnTo>
                <a:lnTo>
                  <a:pt x="0" y="152400"/>
                </a:lnTo>
                <a:lnTo>
                  <a:pt x="0" y="177800"/>
                </a:lnTo>
                <a:lnTo>
                  <a:pt x="12700" y="209550"/>
                </a:lnTo>
                <a:lnTo>
                  <a:pt x="19050" y="222250"/>
                </a:lnTo>
                <a:lnTo>
                  <a:pt x="44450" y="234950"/>
                </a:lnTo>
                <a:lnTo>
                  <a:pt x="69850" y="234950"/>
                </a:lnTo>
                <a:lnTo>
                  <a:pt x="88900" y="228600"/>
                </a:lnTo>
                <a:lnTo>
                  <a:pt x="114300" y="215900"/>
                </a:lnTo>
                <a:lnTo>
                  <a:pt x="127000" y="203200"/>
                </a:lnTo>
                <a:lnTo>
                  <a:pt x="133350" y="184150"/>
                </a:lnTo>
                <a:lnTo>
                  <a:pt x="127000" y="165100"/>
                </a:lnTo>
                <a:lnTo>
                  <a:pt x="107950" y="152400"/>
                </a:lnTo>
                <a:lnTo>
                  <a:pt x="88900" y="152400"/>
                </a:lnTo>
                <a:lnTo>
                  <a:pt x="76200" y="165100"/>
                </a:lnTo>
                <a:lnTo>
                  <a:pt x="69850" y="177800"/>
                </a:lnTo>
                <a:lnTo>
                  <a:pt x="69850" y="2032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93" name="SMARTINK"/>
          <p:cNvSpPr/>
          <p:nvPr/>
        </p:nvSpPr>
        <p:spPr bwMode="auto">
          <a:xfrm>
            <a:off x="2381250" y="3943350"/>
            <a:ext cx="12701" cy="38101"/>
          </a:xfrm>
          <a:custGeom>
            <a:avLst/>
            <a:gdLst/>
            <a:ahLst/>
            <a:cxnLst/>
            <a:rect l="0" t="0" r="0" b="0"/>
            <a:pathLst>
              <a:path w="12701" h="38101">
                <a:moveTo>
                  <a:pt x="6350" y="25400"/>
                </a:moveTo>
                <a:lnTo>
                  <a:pt x="0" y="38100"/>
                </a:lnTo>
                <a:lnTo>
                  <a:pt x="0" y="12700"/>
                </a:lnTo>
                <a:lnTo>
                  <a:pt x="127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94" name="SMARTINK"/>
          <p:cNvSpPr/>
          <p:nvPr/>
        </p:nvSpPr>
        <p:spPr bwMode="auto">
          <a:xfrm>
            <a:off x="2463800" y="3771900"/>
            <a:ext cx="88901" cy="184151"/>
          </a:xfrm>
          <a:custGeom>
            <a:avLst/>
            <a:gdLst/>
            <a:ahLst/>
            <a:cxnLst/>
            <a:rect l="0" t="0" r="0" b="0"/>
            <a:pathLst>
              <a:path w="88901" h="184151">
                <a:moveTo>
                  <a:pt x="69850" y="44450"/>
                </a:moveTo>
                <a:lnTo>
                  <a:pt x="63500" y="12700"/>
                </a:lnTo>
                <a:lnTo>
                  <a:pt x="57150" y="0"/>
                </a:lnTo>
                <a:lnTo>
                  <a:pt x="31750" y="12700"/>
                </a:lnTo>
                <a:lnTo>
                  <a:pt x="12700" y="44450"/>
                </a:lnTo>
                <a:lnTo>
                  <a:pt x="6350" y="69850"/>
                </a:lnTo>
                <a:lnTo>
                  <a:pt x="0" y="88900"/>
                </a:lnTo>
                <a:lnTo>
                  <a:pt x="0" y="114300"/>
                </a:lnTo>
                <a:lnTo>
                  <a:pt x="0" y="146050"/>
                </a:lnTo>
                <a:lnTo>
                  <a:pt x="6350" y="165100"/>
                </a:lnTo>
                <a:lnTo>
                  <a:pt x="19050" y="177800"/>
                </a:lnTo>
                <a:lnTo>
                  <a:pt x="38100" y="184150"/>
                </a:lnTo>
                <a:lnTo>
                  <a:pt x="57150" y="177800"/>
                </a:lnTo>
                <a:lnTo>
                  <a:pt x="69850" y="165100"/>
                </a:lnTo>
                <a:lnTo>
                  <a:pt x="82550" y="139700"/>
                </a:lnTo>
                <a:lnTo>
                  <a:pt x="88900" y="120650"/>
                </a:lnTo>
                <a:lnTo>
                  <a:pt x="88900" y="95250"/>
                </a:lnTo>
                <a:lnTo>
                  <a:pt x="82550" y="69850"/>
                </a:lnTo>
                <a:lnTo>
                  <a:pt x="69850" y="44450"/>
                </a:lnTo>
                <a:lnTo>
                  <a:pt x="50800" y="19050"/>
                </a:lnTo>
                <a:lnTo>
                  <a:pt x="31750" y="12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95" name="SMARTINK"/>
          <p:cNvSpPr/>
          <p:nvPr/>
        </p:nvSpPr>
        <p:spPr bwMode="auto">
          <a:xfrm>
            <a:off x="2673350" y="3765550"/>
            <a:ext cx="12701" cy="209551"/>
          </a:xfrm>
          <a:custGeom>
            <a:avLst/>
            <a:gdLst/>
            <a:ahLst/>
            <a:cxnLst/>
            <a:rect l="0" t="0" r="0" b="0"/>
            <a:pathLst>
              <a:path w="12701" h="209551">
                <a:moveTo>
                  <a:pt x="12700" y="12700"/>
                </a:moveTo>
                <a:lnTo>
                  <a:pt x="6350" y="0"/>
                </a:lnTo>
                <a:lnTo>
                  <a:pt x="6350" y="25400"/>
                </a:lnTo>
                <a:lnTo>
                  <a:pt x="6350" y="50800"/>
                </a:lnTo>
                <a:lnTo>
                  <a:pt x="6350" y="76200"/>
                </a:lnTo>
                <a:lnTo>
                  <a:pt x="6350" y="101600"/>
                </a:lnTo>
                <a:lnTo>
                  <a:pt x="6350" y="127000"/>
                </a:lnTo>
                <a:lnTo>
                  <a:pt x="0" y="152400"/>
                </a:lnTo>
                <a:lnTo>
                  <a:pt x="0" y="177800"/>
                </a:lnTo>
                <a:lnTo>
                  <a:pt x="0" y="196850"/>
                </a:lnTo>
                <a:lnTo>
                  <a:pt x="6350" y="2095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96" name="SMARTINK"/>
          <p:cNvSpPr/>
          <p:nvPr/>
        </p:nvSpPr>
        <p:spPr bwMode="auto">
          <a:xfrm>
            <a:off x="2679700" y="3740150"/>
            <a:ext cx="133351" cy="228601"/>
          </a:xfrm>
          <a:custGeom>
            <a:avLst/>
            <a:gdLst/>
            <a:ahLst/>
            <a:cxnLst/>
            <a:rect l="0" t="0" r="0" b="0"/>
            <a:pathLst>
              <a:path w="133351" h="228601">
                <a:moveTo>
                  <a:pt x="0" y="31750"/>
                </a:moveTo>
                <a:lnTo>
                  <a:pt x="6350" y="50800"/>
                </a:lnTo>
                <a:lnTo>
                  <a:pt x="19050" y="82550"/>
                </a:lnTo>
                <a:lnTo>
                  <a:pt x="25400" y="95250"/>
                </a:lnTo>
                <a:lnTo>
                  <a:pt x="44450" y="114300"/>
                </a:lnTo>
                <a:lnTo>
                  <a:pt x="57150" y="127000"/>
                </a:lnTo>
                <a:lnTo>
                  <a:pt x="69850" y="120650"/>
                </a:lnTo>
                <a:lnTo>
                  <a:pt x="82550" y="95250"/>
                </a:lnTo>
                <a:lnTo>
                  <a:pt x="95250" y="76200"/>
                </a:lnTo>
                <a:lnTo>
                  <a:pt x="101600" y="50800"/>
                </a:lnTo>
                <a:lnTo>
                  <a:pt x="107950" y="25400"/>
                </a:lnTo>
                <a:lnTo>
                  <a:pt x="114300" y="0"/>
                </a:lnTo>
                <a:lnTo>
                  <a:pt x="127000" y="31750"/>
                </a:lnTo>
                <a:lnTo>
                  <a:pt x="133350" y="57150"/>
                </a:lnTo>
                <a:lnTo>
                  <a:pt x="133350" y="88900"/>
                </a:lnTo>
                <a:lnTo>
                  <a:pt x="133350" y="114300"/>
                </a:lnTo>
                <a:lnTo>
                  <a:pt x="133350" y="139700"/>
                </a:lnTo>
                <a:lnTo>
                  <a:pt x="127000" y="165100"/>
                </a:lnTo>
                <a:lnTo>
                  <a:pt x="127000" y="190500"/>
                </a:lnTo>
                <a:lnTo>
                  <a:pt x="127000" y="222250"/>
                </a:lnTo>
                <a:lnTo>
                  <a:pt x="127000" y="2286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97" name="SMARTINK"/>
          <p:cNvSpPr/>
          <p:nvPr/>
        </p:nvSpPr>
        <p:spPr bwMode="auto">
          <a:xfrm>
            <a:off x="3079750" y="3695700"/>
            <a:ext cx="196851" cy="260351"/>
          </a:xfrm>
          <a:custGeom>
            <a:avLst/>
            <a:gdLst/>
            <a:ahLst/>
            <a:cxnLst/>
            <a:rect l="0" t="0" r="0" b="0"/>
            <a:pathLst>
              <a:path w="196851" h="260351">
                <a:moveTo>
                  <a:pt x="196850" y="0"/>
                </a:moveTo>
                <a:lnTo>
                  <a:pt x="165100" y="19050"/>
                </a:lnTo>
                <a:lnTo>
                  <a:pt x="146050" y="38100"/>
                </a:lnTo>
                <a:lnTo>
                  <a:pt x="120650" y="63500"/>
                </a:lnTo>
                <a:lnTo>
                  <a:pt x="95250" y="88900"/>
                </a:lnTo>
                <a:lnTo>
                  <a:pt x="76200" y="120650"/>
                </a:lnTo>
                <a:lnTo>
                  <a:pt x="57150" y="146050"/>
                </a:lnTo>
                <a:lnTo>
                  <a:pt x="38100" y="171450"/>
                </a:lnTo>
                <a:lnTo>
                  <a:pt x="19050" y="203200"/>
                </a:lnTo>
                <a:lnTo>
                  <a:pt x="6350" y="234950"/>
                </a:lnTo>
                <a:lnTo>
                  <a:pt x="0" y="247650"/>
                </a:lnTo>
                <a:lnTo>
                  <a:pt x="12700" y="260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98" name="SMARTINK"/>
          <p:cNvSpPr/>
          <p:nvPr/>
        </p:nvSpPr>
        <p:spPr bwMode="auto">
          <a:xfrm>
            <a:off x="3048000" y="3695700"/>
            <a:ext cx="254001" cy="279401"/>
          </a:xfrm>
          <a:custGeom>
            <a:avLst/>
            <a:gdLst/>
            <a:ahLst/>
            <a:cxnLst/>
            <a:rect l="0" t="0" r="0" b="0"/>
            <a:pathLst>
              <a:path w="254001" h="279401">
                <a:moveTo>
                  <a:pt x="0" y="0"/>
                </a:moveTo>
                <a:lnTo>
                  <a:pt x="25400" y="25400"/>
                </a:lnTo>
                <a:lnTo>
                  <a:pt x="44450" y="50800"/>
                </a:lnTo>
                <a:lnTo>
                  <a:pt x="69850" y="82550"/>
                </a:lnTo>
                <a:lnTo>
                  <a:pt x="82550" y="95250"/>
                </a:lnTo>
                <a:lnTo>
                  <a:pt x="95250" y="114300"/>
                </a:lnTo>
                <a:lnTo>
                  <a:pt x="107950" y="133350"/>
                </a:lnTo>
                <a:lnTo>
                  <a:pt x="120650" y="146050"/>
                </a:lnTo>
                <a:lnTo>
                  <a:pt x="152400" y="177800"/>
                </a:lnTo>
                <a:lnTo>
                  <a:pt x="177800" y="209550"/>
                </a:lnTo>
                <a:lnTo>
                  <a:pt x="203200" y="234950"/>
                </a:lnTo>
                <a:lnTo>
                  <a:pt x="228600" y="260350"/>
                </a:lnTo>
                <a:lnTo>
                  <a:pt x="247650" y="279400"/>
                </a:lnTo>
                <a:lnTo>
                  <a:pt x="254000" y="2794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99" name="SMARTINK"/>
          <p:cNvSpPr/>
          <p:nvPr/>
        </p:nvSpPr>
        <p:spPr bwMode="auto">
          <a:xfrm>
            <a:off x="3505200" y="3683000"/>
            <a:ext cx="222251" cy="228601"/>
          </a:xfrm>
          <a:custGeom>
            <a:avLst/>
            <a:gdLst/>
            <a:ahLst/>
            <a:cxnLst/>
            <a:rect l="0" t="0" r="0" b="0"/>
            <a:pathLst>
              <a:path w="222251" h="228601">
                <a:moveTo>
                  <a:pt x="6350" y="12700"/>
                </a:moveTo>
                <a:lnTo>
                  <a:pt x="0" y="0"/>
                </a:lnTo>
                <a:lnTo>
                  <a:pt x="25400" y="38100"/>
                </a:lnTo>
                <a:lnTo>
                  <a:pt x="38100" y="57150"/>
                </a:lnTo>
                <a:lnTo>
                  <a:pt x="50800" y="82550"/>
                </a:lnTo>
                <a:lnTo>
                  <a:pt x="63500" y="107950"/>
                </a:lnTo>
                <a:lnTo>
                  <a:pt x="76200" y="133350"/>
                </a:lnTo>
                <a:lnTo>
                  <a:pt x="88900" y="158750"/>
                </a:lnTo>
                <a:lnTo>
                  <a:pt x="101600" y="184150"/>
                </a:lnTo>
                <a:lnTo>
                  <a:pt x="120650" y="215900"/>
                </a:lnTo>
                <a:lnTo>
                  <a:pt x="127000" y="228600"/>
                </a:lnTo>
                <a:lnTo>
                  <a:pt x="146050" y="228600"/>
                </a:lnTo>
                <a:lnTo>
                  <a:pt x="152400" y="215900"/>
                </a:lnTo>
                <a:lnTo>
                  <a:pt x="158750" y="190500"/>
                </a:lnTo>
                <a:lnTo>
                  <a:pt x="165100" y="158750"/>
                </a:lnTo>
                <a:lnTo>
                  <a:pt x="171450" y="146050"/>
                </a:lnTo>
                <a:lnTo>
                  <a:pt x="171450" y="127000"/>
                </a:lnTo>
                <a:lnTo>
                  <a:pt x="177800" y="95250"/>
                </a:lnTo>
                <a:lnTo>
                  <a:pt x="184150" y="69850"/>
                </a:lnTo>
                <a:lnTo>
                  <a:pt x="190500" y="38100"/>
                </a:lnTo>
                <a:lnTo>
                  <a:pt x="196850" y="25400"/>
                </a:lnTo>
                <a:lnTo>
                  <a:pt x="222250" y="381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00" name="SMARTINK"/>
          <p:cNvSpPr/>
          <p:nvPr/>
        </p:nvSpPr>
        <p:spPr bwMode="auto">
          <a:xfrm>
            <a:off x="3784600" y="3905250"/>
            <a:ext cx="19051" cy="127001"/>
          </a:xfrm>
          <a:custGeom>
            <a:avLst/>
            <a:gdLst/>
            <a:ahLst/>
            <a:cxnLst/>
            <a:rect l="0" t="0" r="0" b="0"/>
            <a:pathLst>
              <a:path w="19051" h="127001">
                <a:moveTo>
                  <a:pt x="0" y="0"/>
                </a:moveTo>
                <a:lnTo>
                  <a:pt x="6350" y="19050"/>
                </a:lnTo>
                <a:lnTo>
                  <a:pt x="6350" y="50800"/>
                </a:lnTo>
                <a:lnTo>
                  <a:pt x="6350" y="82550"/>
                </a:lnTo>
                <a:lnTo>
                  <a:pt x="6350" y="107950"/>
                </a:lnTo>
                <a:lnTo>
                  <a:pt x="6350" y="127000"/>
                </a:lnTo>
                <a:lnTo>
                  <a:pt x="19050" y="1206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01" name="SMARTINK"/>
          <p:cNvSpPr/>
          <p:nvPr/>
        </p:nvSpPr>
        <p:spPr bwMode="auto">
          <a:xfrm>
            <a:off x="4883150" y="3721100"/>
            <a:ext cx="304801" cy="12701"/>
          </a:xfrm>
          <a:custGeom>
            <a:avLst/>
            <a:gdLst/>
            <a:ahLst/>
            <a:cxnLst/>
            <a:rect l="0" t="0" r="0" b="0"/>
            <a:pathLst>
              <a:path w="304801" h="12701">
                <a:moveTo>
                  <a:pt x="0" y="12700"/>
                </a:moveTo>
                <a:lnTo>
                  <a:pt x="19050" y="6350"/>
                </a:lnTo>
                <a:lnTo>
                  <a:pt x="38100" y="0"/>
                </a:lnTo>
                <a:lnTo>
                  <a:pt x="63500" y="0"/>
                </a:lnTo>
                <a:lnTo>
                  <a:pt x="95250" y="0"/>
                </a:lnTo>
                <a:lnTo>
                  <a:pt x="127000" y="0"/>
                </a:lnTo>
                <a:lnTo>
                  <a:pt x="146050" y="0"/>
                </a:lnTo>
                <a:lnTo>
                  <a:pt x="165100" y="0"/>
                </a:lnTo>
                <a:lnTo>
                  <a:pt x="184150" y="0"/>
                </a:lnTo>
                <a:lnTo>
                  <a:pt x="203200" y="0"/>
                </a:lnTo>
                <a:lnTo>
                  <a:pt x="222250" y="0"/>
                </a:lnTo>
                <a:lnTo>
                  <a:pt x="241300" y="0"/>
                </a:lnTo>
                <a:lnTo>
                  <a:pt x="260350" y="0"/>
                </a:lnTo>
                <a:lnTo>
                  <a:pt x="285750" y="0"/>
                </a:lnTo>
                <a:lnTo>
                  <a:pt x="304800" y="0"/>
                </a:lnTo>
                <a:lnTo>
                  <a:pt x="304800" y="63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02" name="SMARTINK"/>
          <p:cNvSpPr/>
          <p:nvPr/>
        </p:nvSpPr>
        <p:spPr bwMode="auto">
          <a:xfrm>
            <a:off x="4978400" y="3835400"/>
            <a:ext cx="234951" cy="12701"/>
          </a:xfrm>
          <a:custGeom>
            <a:avLst/>
            <a:gdLst/>
            <a:ahLst/>
            <a:cxnLst/>
            <a:rect l="0" t="0" r="0" b="0"/>
            <a:pathLst>
              <a:path w="234951" h="12701">
                <a:moveTo>
                  <a:pt x="0" y="6350"/>
                </a:moveTo>
                <a:lnTo>
                  <a:pt x="38100" y="6350"/>
                </a:lnTo>
                <a:lnTo>
                  <a:pt x="69850" y="6350"/>
                </a:lnTo>
                <a:lnTo>
                  <a:pt x="101600" y="6350"/>
                </a:lnTo>
                <a:lnTo>
                  <a:pt x="120650" y="6350"/>
                </a:lnTo>
                <a:lnTo>
                  <a:pt x="152400" y="6350"/>
                </a:lnTo>
                <a:lnTo>
                  <a:pt x="184150" y="0"/>
                </a:lnTo>
                <a:lnTo>
                  <a:pt x="209550" y="0"/>
                </a:lnTo>
                <a:lnTo>
                  <a:pt x="228600" y="6350"/>
                </a:lnTo>
                <a:lnTo>
                  <a:pt x="234950" y="12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03" name="SMARTINK"/>
          <p:cNvSpPr/>
          <p:nvPr/>
        </p:nvSpPr>
        <p:spPr bwMode="auto">
          <a:xfrm>
            <a:off x="5810250" y="3594100"/>
            <a:ext cx="120651" cy="196851"/>
          </a:xfrm>
          <a:custGeom>
            <a:avLst/>
            <a:gdLst/>
            <a:ahLst/>
            <a:cxnLst/>
            <a:rect l="0" t="0" r="0" b="0"/>
            <a:pathLst>
              <a:path w="120651" h="196851">
                <a:moveTo>
                  <a:pt x="88900" y="12700"/>
                </a:moveTo>
                <a:lnTo>
                  <a:pt x="82550" y="0"/>
                </a:lnTo>
                <a:lnTo>
                  <a:pt x="57150" y="6350"/>
                </a:lnTo>
                <a:lnTo>
                  <a:pt x="38100" y="31750"/>
                </a:lnTo>
                <a:lnTo>
                  <a:pt x="25400" y="50800"/>
                </a:lnTo>
                <a:lnTo>
                  <a:pt x="12700" y="76200"/>
                </a:lnTo>
                <a:lnTo>
                  <a:pt x="6350" y="101600"/>
                </a:lnTo>
                <a:lnTo>
                  <a:pt x="0" y="127000"/>
                </a:lnTo>
                <a:lnTo>
                  <a:pt x="0" y="146050"/>
                </a:lnTo>
                <a:lnTo>
                  <a:pt x="6350" y="165100"/>
                </a:lnTo>
                <a:lnTo>
                  <a:pt x="12700" y="184150"/>
                </a:lnTo>
                <a:lnTo>
                  <a:pt x="38100" y="196850"/>
                </a:lnTo>
                <a:lnTo>
                  <a:pt x="69850" y="190500"/>
                </a:lnTo>
                <a:lnTo>
                  <a:pt x="88900" y="184150"/>
                </a:lnTo>
                <a:lnTo>
                  <a:pt x="101600" y="171450"/>
                </a:lnTo>
                <a:lnTo>
                  <a:pt x="114300" y="146050"/>
                </a:lnTo>
                <a:lnTo>
                  <a:pt x="120650" y="120650"/>
                </a:lnTo>
                <a:lnTo>
                  <a:pt x="120650" y="95250"/>
                </a:lnTo>
                <a:lnTo>
                  <a:pt x="114300" y="69850"/>
                </a:lnTo>
                <a:lnTo>
                  <a:pt x="107950" y="44450"/>
                </a:lnTo>
                <a:lnTo>
                  <a:pt x="95250" y="19050"/>
                </a:lnTo>
                <a:lnTo>
                  <a:pt x="82550" y="12700"/>
                </a:lnTo>
                <a:lnTo>
                  <a:pt x="82550" y="381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04" name="SMARTINK"/>
          <p:cNvSpPr/>
          <p:nvPr/>
        </p:nvSpPr>
        <p:spPr bwMode="auto">
          <a:xfrm>
            <a:off x="6000750" y="3752850"/>
            <a:ext cx="6351" cy="25401"/>
          </a:xfrm>
          <a:custGeom>
            <a:avLst/>
            <a:gdLst/>
            <a:ahLst/>
            <a:cxnLst/>
            <a:rect l="0" t="0" r="0" b="0"/>
            <a:pathLst>
              <a:path w="6351" h="25401">
                <a:moveTo>
                  <a:pt x="0" y="0"/>
                </a:moveTo>
                <a:lnTo>
                  <a:pt x="6350" y="25400"/>
                </a:lnTo>
              </a:path>
            </a:pathLst>
          </a:cu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05" name="SMARTINK"/>
          <p:cNvSpPr/>
          <p:nvPr/>
        </p:nvSpPr>
        <p:spPr bwMode="auto">
          <a:xfrm>
            <a:off x="6102350" y="3568700"/>
            <a:ext cx="38101" cy="222251"/>
          </a:xfrm>
          <a:custGeom>
            <a:avLst/>
            <a:gdLst/>
            <a:ahLst/>
            <a:cxnLst/>
            <a:rect l="0" t="0" r="0" b="0"/>
            <a:pathLst>
              <a:path w="38101" h="222251">
                <a:moveTo>
                  <a:pt x="0" y="0"/>
                </a:moveTo>
                <a:lnTo>
                  <a:pt x="0" y="25400"/>
                </a:lnTo>
                <a:lnTo>
                  <a:pt x="6350" y="57150"/>
                </a:lnTo>
                <a:lnTo>
                  <a:pt x="6350" y="82550"/>
                </a:lnTo>
                <a:lnTo>
                  <a:pt x="12700" y="107950"/>
                </a:lnTo>
                <a:lnTo>
                  <a:pt x="12700" y="133350"/>
                </a:lnTo>
                <a:lnTo>
                  <a:pt x="12700" y="158750"/>
                </a:lnTo>
                <a:lnTo>
                  <a:pt x="19050" y="184150"/>
                </a:lnTo>
                <a:lnTo>
                  <a:pt x="25400" y="209550"/>
                </a:lnTo>
                <a:lnTo>
                  <a:pt x="38100" y="2222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06" name="SMARTINK"/>
          <p:cNvSpPr/>
          <p:nvPr/>
        </p:nvSpPr>
        <p:spPr bwMode="auto">
          <a:xfrm>
            <a:off x="6203950" y="3600450"/>
            <a:ext cx="120651" cy="158751"/>
          </a:xfrm>
          <a:custGeom>
            <a:avLst/>
            <a:gdLst/>
            <a:ahLst/>
            <a:cxnLst/>
            <a:rect l="0" t="0" r="0" b="0"/>
            <a:pathLst>
              <a:path w="120651" h="158751">
                <a:moveTo>
                  <a:pt x="120650" y="19050"/>
                </a:moveTo>
                <a:lnTo>
                  <a:pt x="114300" y="6350"/>
                </a:lnTo>
                <a:lnTo>
                  <a:pt x="88900" y="6350"/>
                </a:lnTo>
                <a:lnTo>
                  <a:pt x="63500" y="6350"/>
                </a:lnTo>
                <a:lnTo>
                  <a:pt x="38100" y="0"/>
                </a:lnTo>
                <a:lnTo>
                  <a:pt x="12700" y="0"/>
                </a:lnTo>
                <a:lnTo>
                  <a:pt x="0" y="19050"/>
                </a:lnTo>
                <a:lnTo>
                  <a:pt x="6350" y="38100"/>
                </a:lnTo>
                <a:lnTo>
                  <a:pt x="31750" y="57150"/>
                </a:lnTo>
                <a:lnTo>
                  <a:pt x="57150" y="76200"/>
                </a:lnTo>
                <a:lnTo>
                  <a:pt x="82550" y="95250"/>
                </a:lnTo>
                <a:lnTo>
                  <a:pt x="95250" y="114300"/>
                </a:lnTo>
                <a:lnTo>
                  <a:pt x="101600" y="127000"/>
                </a:lnTo>
                <a:lnTo>
                  <a:pt x="95250" y="139700"/>
                </a:lnTo>
                <a:lnTo>
                  <a:pt x="82550" y="152400"/>
                </a:lnTo>
                <a:lnTo>
                  <a:pt x="69850" y="158750"/>
                </a:lnTo>
                <a:lnTo>
                  <a:pt x="57150" y="1587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07" name="SMARTINK"/>
          <p:cNvSpPr/>
          <p:nvPr/>
        </p:nvSpPr>
        <p:spPr bwMode="auto">
          <a:xfrm>
            <a:off x="6419850" y="3606800"/>
            <a:ext cx="6351" cy="184151"/>
          </a:xfrm>
          <a:custGeom>
            <a:avLst/>
            <a:gdLst/>
            <a:ahLst/>
            <a:cxnLst/>
            <a:rect l="0" t="0" r="0" b="0"/>
            <a:pathLst>
              <a:path w="6351" h="184151">
                <a:moveTo>
                  <a:pt x="6350" y="0"/>
                </a:moveTo>
                <a:lnTo>
                  <a:pt x="6350" y="19050"/>
                </a:lnTo>
                <a:lnTo>
                  <a:pt x="6350" y="50800"/>
                </a:lnTo>
                <a:lnTo>
                  <a:pt x="6350" y="76200"/>
                </a:lnTo>
                <a:lnTo>
                  <a:pt x="0" y="95250"/>
                </a:lnTo>
                <a:lnTo>
                  <a:pt x="0" y="127000"/>
                </a:lnTo>
                <a:lnTo>
                  <a:pt x="0" y="152400"/>
                </a:lnTo>
                <a:lnTo>
                  <a:pt x="6350" y="1841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08" name="SMARTINK"/>
          <p:cNvSpPr/>
          <p:nvPr/>
        </p:nvSpPr>
        <p:spPr bwMode="auto">
          <a:xfrm>
            <a:off x="6400800" y="3568700"/>
            <a:ext cx="203201" cy="222251"/>
          </a:xfrm>
          <a:custGeom>
            <a:avLst/>
            <a:gdLst/>
            <a:ahLst/>
            <a:cxnLst/>
            <a:rect l="0" t="0" r="0" b="0"/>
            <a:pathLst>
              <a:path w="203201" h="222251">
                <a:moveTo>
                  <a:pt x="6350" y="31750"/>
                </a:moveTo>
                <a:lnTo>
                  <a:pt x="0" y="19050"/>
                </a:lnTo>
                <a:lnTo>
                  <a:pt x="19050" y="50800"/>
                </a:lnTo>
                <a:lnTo>
                  <a:pt x="44450" y="82550"/>
                </a:lnTo>
                <a:lnTo>
                  <a:pt x="69850" y="114300"/>
                </a:lnTo>
                <a:lnTo>
                  <a:pt x="82550" y="127000"/>
                </a:lnTo>
                <a:lnTo>
                  <a:pt x="101600" y="120650"/>
                </a:lnTo>
                <a:lnTo>
                  <a:pt x="114300" y="101600"/>
                </a:lnTo>
                <a:lnTo>
                  <a:pt x="120650" y="76200"/>
                </a:lnTo>
                <a:lnTo>
                  <a:pt x="133350" y="50800"/>
                </a:lnTo>
                <a:lnTo>
                  <a:pt x="139700" y="25400"/>
                </a:lnTo>
                <a:lnTo>
                  <a:pt x="152400" y="0"/>
                </a:lnTo>
                <a:lnTo>
                  <a:pt x="158750" y="25400"/>
                </a:lnTo>
                <a:lnTo>
                  <a:pt x="158750" y="44450"/>
                </a:lnTo>
                <a:lnTo>
                  <a:pt x="165100" y="76200"/>
                </a:lnTo>
                <a:lnTo>
                  <a:pt x="165100" y="101600"/>
                </a:lnTo>
                <a:lnTo>
                  <a:pt x="165100" y="127000"/>
                </a:lnTo>
                <a:lnTo>
                  <a:pt x="165100" y="152400"/>
                </a:lnTo>
                <a:lnTo>
                  <a:pt x="165100" y="184150"/>
                </a:lnTo>
                <a:lnTo>
                  <a:pt x="165100" y="209550"/>
                </a:lnTo>
                <a:lnTo>
                  <a:pt x="171450" y="222250"/>
                </a:lnTo>
                <a:lnTo>
                  <a:pt x="203200" y="215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09" name="SMARTINK"/>
          <p:cNvSpPr/>
          <p:nvPr/>
        </p:nvSpPr>
        <p:spPr bwMode="auto">
          <a:xfrm>
            <a:off x="6807200" y="3568700"/>
            <a:ext cx="171451" cy="215901"/>
          </a:xfrm>
          <a:custGeom>
            <a:avLst/>
            <a:gdLst/>
            <a:ahLst/>
            <a:cxnLst/>
            <a:rect l="0" t="0" r="0" b="0"/>
            <a:pathLst>
              <a:path w="171451" h="215901">
                <a:moveTo>
                  <a:pt x="171450" y="0"/>
                </a:moveTo>
                <a:lnTo>
                  <a:pt x="158750" y="19050"/>
                </a:lnTo>
                <a:lnTo>
                  <a:pt x="139700" y="38100"/>
                </a:lnTo>
                <a:lnTo>
                  <a:pt x="120650" y="63500"/>
                </a:lnTo>
                <a:lnTo>
                  <a:pt x="95250" y="88900"/>
                </a:lnTo>
                <a:lnTo>
                  <a:pt x="76200" y="107950"/>
                </a:lnTo>
                <a:lnTo>
                  <a:pt x="50800" y="133350"/>
                </a:lnTo>
                <a:lnTo>
                  <a:pt x="25400" y="165100"/>
                </a:lnTo>
                <a:lnTo>
                  <a:pt x="6350" y="190500"/>
                </a:lnTo>
                <a:lnTo>
                  <a:pt x="0" y="203200"/>
                </a:lnTo>
                <a:lnTo>
                  <a:pt x="0" y="215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10" name="SMARTINK"/>
          <p:cNvSpPr/>
          <p:nvPr/>
        </p:nvSpPr>
        <p:spPr bwMode="auto">
          <a:xfrm>
            <a:off x="6813550" y="3543300"/>
            <a:ext cx="165101" cy="209551"/>
          </a:xfrm>
          <a:custGeom>
            <a:avLst/>
            <a:gdLst/>
            <a:ahLst/>
            <a:cxnLst/>
            <a:rect l="0" t="0" r="0" b="0"/>
            <a:pathLst>
              <a:path w="165101" h="209551">
                <a:moveTo>
                  <a:pt x="0" y="0"/>
                </a:moveTo>
                <a:lnTo>
                  <a:pt x="25400" y="25400"/>
                </a:lnTo>
                <a:lnTo>
                  <a:pt x="44450" y="50800"/>
                </a:lnTo>
                <a:lnTo>
                  <a:pt x="57150" y="76200"/>
                </a:lnTo>
                <a:lnTo>
                  <a:pt x="76200" y="101600"/>
                </a:lnTo>
                <a:lnTo>
                  <a:pt x="95250" y="127000"/>
                </a:lnTo>
                <a:lnTo>
                  <a:pt x="107950" y="152400"/>
                </a:lnTo>
                <a:lnTo>
                  <a:pt x="127000" y="177800"/>
                </a:lnTo>
                <a:lnTo>
                  <a:pt x="146050" y="203200"/>
                </a:lnTo>
                <a:lnTo>
                  <a:pt x="165100" y="2095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11" name="SMARTINK"/>
          <p:cNvSpPr/>
          <p:nvPr/>
        </p:nvSpPr>
        <p:spPr bwMode="auto">
          <a:xfrm>
            <a:off x="7264400" y="3517900"/>
            <a:ext cx="107951" cy="196851"/>
          </a:xfrm>
          <a:custGeom>
            <a:avLst/>
            <a:gdLst/>
            <a:ahLst/>
            <a:cxnLst/>
            <a:rect l="0" t="0" r="0" b="0"/>
            <a:pathLst>
              <a:path w="107951" h="196851">
                <a:moveTo>
                  <a:pt x="101600" y="25400"/>
                </a:moveTo>
                <a:lnTo>
                  <a:pt x="88900" y="6350"/>
                </a:lnTo>
                <a:lnTo>
                  <a:pt x="76200" y="0"/>
                </a:lnTo>
                <a:lnTo>
                  <a:pt x="63500" y="6350"/>
                </a:lnTo>
                <a:lnTo>
                  <a:pt x="38100" y="38100"/>
                </a:lnTo>
                <a:lnTo>
                  <a:pt x="25400" y="57150"/>
                </a:lnTo>
                <a:lnTo>
                  <a:pt x="19050" y="82550"/>
                </a:lnTo>
                <a:lnTo>
                  <a:pt x="6350" y="107950"/>
                </a:lnTo>
                <a:lnTo>
                  <a:pt x="0" y="133350"/>
                </a:lnTo>
                <a:lnTo>
                  <a:pt x="0" y="158750"/>
                </a:lnTo>
                <a:lnTo>
                  <a:pt x="12700" y="177800"/>
                </a:lnTo>
                <a:lnTo>
                  <a:pt x="19050" y="190500"/>
                </a:lnTo>
                <a:lnTo>
                  <a:pt x="38100" y="196850"/>
                </a:lnTo>
                <a:lnTo>
                  <a:pt x="63500" y="184150"/>
                </a:lnTo>
                <a:lnTo>
                  <a:pt x="76200" y="171450"/>
                </a:lnTo>
                <a:lnTo>
                  <a:pt x="88900" y="152400"/>
                </a:lnTo>
                <a:lnTo>
                  <a:pt x="101600" y="133350"/>
                </a:lnTo>
                <a:lnTo>
                  <a:pt x="107950" y="107950"/>
                </a:lnTo>
                <a:lnTo>
                  <a:pt x="107950" y="82550"/>
                </a:lnTo>
                <a:lnTo>
                  <a:pt x="101600" y="57150"/>
                </a:lnTo>
                <a:lnTo>
                  <a:pt x="88900" y="31750"/>
                </a:lnTo>
                <a:lnTo>
                  <a:pt x="76200" y="19050"/>
                </a:lnTo>
                <a:lnTo>
                  <a:pt x="69850" y="12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12" name="SMARTINK"/>
          <p:cNvSpPr/>
          <p:nvPr/>
        </p:nvSpPr>
        <p:spPr bwMode="auto">
          <a:xfrm>
            <a:off x="7448550" y="3689350"/>
            <a:ext cx="12701" cy="19051"/>
          </a:xfrm>
          <a:custGeom>
            <a:avLst/>
            <a:gdLst/>
            <a:ahLst/>
            <a:cxnLst/>
            <a:rect l="0" t="0" r="0" b="0"/>
            <a:pathLst>
              <a:path w="12701" h="19051">
                <a:moveTo>
                  <a:pt x="0" y="0"/>
                </a:moveTo>
                <a:lnTo>
                  <a:pt x="12700" y="19050"/>
                </a:lnTo>
              </a:path>
            </a:pathLst>
          </a:cu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13" name="SMARTINK"/>
          <p:cNvSpPr/>
          <p:nvPr/>
        </p:nvSpPr>
        <p:spPr bwMode="auto">
          <a:xfrm>
            <a:off x="7512050" y="3492500"/>
            <a:ext cx="95251" cy="196851"/>
          </a:xfrm>
          <a:custGeom>
            <a:avLst/>
            <a:gdLst/>
            <a:ahLst/>
            <a:cxnLst/>
            <a:rect l="0" t="0" r="0" b="0"/>
            <a:pathLst>
              <a:path w="95251" h="196851">
                <a:moveTo>
                  <a:pt x="95250" y="19050"/>
                </a:moveTo>
                <a:lnTo>
                  <a:pt x="82550" y="6350"/>
                </a:lnTo>
                <a:lnTo>
                  <a:pt x="69850" y="0"/>
                </a:lnTo>
                <a:lnTo>
                  <a:pt x="38100" y="6350"/>
                </a:lnTo>
                <a:lnTo>
                  <a:pt x="19050" y="19050"/>
                </a:lnTo>
                <a:lnTo>
                  <a:pt x="6350" y="31750"/>
                </a:lnTo>
                <a:lnTo>
                  <a:pt x="0" y="44450"/>
                </a:lnTo>
                <a:lnTo>
                  <a:pt x="0" y="76200"/>
                </a:lnTo>
                <a:lnTo>
                  <a:pt x="6350" y="88900"/>
                </a:lnTo>
                <a:lnTo>
                  <a:pt x="31750" y="114300"/>
                </a:lnTo>
                <a:lnTo>
                  <a:pt x="57150" y="146050"/>
                </a:lnTo>
                <a:lnTo>
                  <a:pt x="76200" y="158750"/>
                </a:lnTo>
                <a:lnTo>
                  <a:pt x="76200" y="184150"/>
                </a:lnTo>
                <a:lnTo>
                  <a:pt x="63500" y="190500"/>
                </a:lnTo>
                <a:lnTo>
                  <a:pt x="44450" y="196850"/>
                </a:lnTo>
                <a:lnTo>
                  <a:pt x="31750" y="190500"/>
                </a:lnTo>
                <a:lnTo>
                  <a:pt x="19050" y="171450"/>
                </a:lnTo>
                <a:lnTo>
                  <a:pt x="31750" y="133350"/>
                </a:lnTo>
                <a:lnTo>
                  <a:pt x="50800" y="107950"/>
                </a:lnTo>
                <a:lnTo>
                  <a:pt x="63500" y="76200"/>
                </a:lnTo>
                <a:lnTo>
                  <a:pt x="76200" y="50800"/>
                </a:lnTo>
                <a:lnTo>
                  <a:pt x="69850" y="31750"/>
                </a:lnTo>
                <a:lnTo>
                  <a:pt x="69850" y="317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14" name="SMARTINK"/>
          <p:cNvSpPr/>
          <p:nvPr/>
        </p:nvSpPr>
        <p:spPr bwMode="auto">
          <a:xfrm>
            <a:off x="7696200" y="3511550"/>
            <a:ext cx="63501" cy="152401"/>
          </a:xfrm>
          <a:custGeom>
            <a:avLst/>
            <a:gdLst/>
            <a:ahLst/>
            <a:cxnLst/>
            <a:rect l="0" t="0" r="0" b="0"/>
            <a:pathLst>
              <a:path w="63501" h="152401">
                <a:moveTo>
                  <a:pt x="44450" y="12700"/>
                </a:moveTo>
                <a:lnTo>
                  <a:pt x="38100" y="0"/>
                </a:lnTo>
                <a:lnTo>
                  <a:pt x="25400" y="6350"/>
                </a:lnTo>
                <a:lnTo>
                  <a:pt x="12700" y="31750"/>
                </a:lnTo>
                <a:lnTo>
                  <a:pt x="6350" y="57150"/>
                </a:lnTo>
                <a:lnTo>
                  <a:pt x="0" y="82550"/>
                </a:lnTo>
                <a:lnTo>
                  <a:pt x="0" y="101600"/>
                </a:lnTo>
                <a:lnTo>
                  <a:pt x="6350" y="127000"/>
                </a:lnTo>
                <a:lnTo>
                  <a:pt x="19050" y="152400"/>
                </a:lnTo>
                <a:lnTo>
                  <a:pt x="44450" y="152400"/>
                </a:lnTo>
                <a:lnTo>
                  <a:pt x="57150" y="133350"/>
                </a:lnTo>
                <a:lnTo>
                  <a:pt x="63500" y="101600"/>
                </a:lnTo>
                <a:lnTo>
                  <a:pt x="63500" y="82550"/>
                </a:lnTo>
                <a:lnTo>
                  <a:pt x="63500" y="57150"/>
                </a:lnTo>
                <a:lnTo>
                  <a:pt x="57150" y="44450"/>
                </a:lnTo>
                <a:lnTo>
                  <a:pt x="44450" y="31750"/>
                </a:lnTo>
                <a:lnTo>
                  <a:pt x="31750" y="254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15" name="SMARTINK"/>
          <p:cNvSpPr/>
          <p:nvPr/>
        </p:nvSpPr>
        <p:spPr bwMode="auto">
          <a:xfrm>
            <a:off x="7912100" y="3479800"/>
            <a:ext cx="152401" cy="228601"/>
          </a:xfrm>
          <a:custGeom>
            <a:avLst/>
            <a:gdLst/>
            <a:ahLst/>
            <a:cxnLst/>
            <a:rect l="0" t="0" r="0" b="0"/>
            <a:pathLst>
              <a:path w="152401" h="228601">
                <a:moveTo>
                  <a:pt x="38100" y="19050"/>
                </a:moveTo>
                <a:lnTo>
                  <a:pt x="38100" y="0"/>
                </a:lnTo>
                <a:lnTo>
                  <a:pt x="38100" y="25400"/>
                </a:lnTo>
                <a:lnTo>
                  <a:pt x="38100" y="50800"/>
                </a:lnTo>
                <a:lnTo>
                  <a:pt x="31750" y="76200"/>
                </a:lnTo>
                <a:lnTo>
                  <a:pt x="31750" y="101600"/>
                </a:lnTo>
                <a:lnTo>
                  <a:pt x="25400" y="127000"/>
                </a:lnTo>
                <a:lnTo>
                  <a:pt x="19050" y="152400"/>
                </a:lnTo>
                <a:lnTo>
                  <a:pt x="12700" y="177800"/>
                </a:lnTo>
                <a:lnTo>
                  <a:pt x="0" y="203200"/>
                </a:lnTo>
                <a:lnTo>
                  <a:pt x="6350" y="215900"/>
                </a:lnTo>
                <a:lnTo>
                  <a:pt x="19050" y="222250"/>
                </a:lnTo>
                <a:lnTo>
                  <a:pt x="44450" y="222250"/>
                </a:lnTo>
                <a:lnTo>
                  <a:pt x="69850" y="222250"/>
                </a:lnTo>
                <a:lnTo>
                  <a:pt x="88900" y="222250"/>
                </a:lnTo>
                <a:lnTo>
                  <a:pt x="120650" y="215900"/>
                </a:lnTo>
                <a:lnTo>
                  <a:pt x="146050" y="215900"/>
                </a:lnTo>
                <a:lnTo>
                  <a:pt x="152400" y="2286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16" name="SMARTINK"/>
          <p:cNvSpPr/>
          <p:nvPr/>
        </p:nvSpPr>
        <p:spPr bwMode="auto">
          <a:xfrm>
            <a:off x="3441700" y="4457700"/>
            <a:ext cx="177801" cy="196851"/>
          </a:xfrm>
          <a:custGeom>
            <a:avLst/>
            <a:gdLst/>
            <a:ahLst/>
            <a:cxnLst/>
            <a:rect l="0" t="0" r="0" b="0"/>
            <a:pathLst>
              <a:path w="177801" h="196851">
                <a:moveTo>
                  <a:pt x="0" y="12700"/>
                </a:moveTo>
                <a:lnTo>
                  <a:pt x="25400" y="38100"/>
                </a:lnTo>
                <a:lnTo>
                  <a:pt x="38100" y="63500"/>
                </a:lnTo>
                <a:lnTo>
                  <a:pt x="50800" y="82550"/>
                </a:lnTo>
                <a:lnTo>
                  <a:pt x="63500" y="107950"/>
                </a:lnTo>
                <a:lnTo>
                  <a:pt x="69850" y="127000"/>
                </a:lnTo>
                <a:lnTo>
                  <a:pt x="82550" y="158750"/>
                </a:lnTo>
                <a:lnTo>
                  <a:pt x="95250" y="184150"/>
                </a:lnTo>
                <a:lnTo>
                  <a:pt x="114300" y="196850"/>
                </a:lnTo>
                <a:lnTo>
                  <a:pt x="127000" y="190500"/>
                </a:lnTo>
                <a:lnTo>
                  <a:pt x="133350" y="165100"/>
                </a:lnTo>
                <a:lnTo>
                  <a:pt x="139700" y="139700"/>
                </a:lnTo>
                <a:lnTo>
                  <a:pt x="146050" y="114300"/>
                </a:lnTo>
                <a:lnTo>
                  <a:pt x="152400" y="88900"/>
                </a:lnTo>
                <a:lnTo>
                  <a:pt x="158750" y="69850"/>
                </a:lnTo>
                <a:lnTo>
                  <a:pt x="165100" y="44450"/>
                </a:lnTo>
                <a:lnTo>
                  <a:pt x="165100" y="12700"/>
                </a:lnTo>
                <a:lnTo>
                  <a:pt x="1778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17" name="SMARTINK"/>
          <p:cNvSpPr/>
          <p:nvPr/>
        </p:nvSpPr>
        <p:spPr bwMode="auto">
          <a:xfrm>
            <a:off x="3714750" y="4591050"/>
            <a:ext cx="12701" cy="171451"/>
          </a:xfrm>
          <a:custGeom>
            <a:avLst/>
            <a:gdLst/>
            <a:ahLst/>
            <a:cxnLst/>
            <a:rect l="0" t="0" r="0" b="0"/>
            <a:pathLst>
              <a:path w="12701" h="171451">
                <a:moveTo>
                  <a:pt x="12700" y="12700"/>
                </a:moveTo>
                <a:lnTo>
                  <a:pt x="6350" y="0"/>
                </a:lnTo>
                <a:lnTo>
                  <a:pt x="6350" y="19050"/>
                </a:lnTo>
                <a:lnTo>
                  <a:pt x="6350" y="50800"/>
                </a:lnTo>
                <a:lnTo>
                  <a:pt x="6350" y="76200"/>
                </a:lnTo>
                <a:lnTo>
                  <a:pt x="0" y="101600"/>
                </a:lnTo>
                <a:lnTo>
                  <a:pt x="0" y="133350"/>
                </a:lnTo>
                <a:lnTo>
                  <a:pt x="0" y="165100"/>
                </a:lnTo>
                <a:lnTo>
                  <a:pt x="6350" y="1714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18" name="SMARTINK"/>
          <p:cNvSpPr/>
          <p:nvPr/>
        </p:nvSpPr>
        <p:spPr bwMode="auto">
          <a:xfrm>
            <a:off x="4933950" y="4425950"/>
            <a:ext cx="184151" cy="19051"/>
          </a:xfrm>
          <a:custGeom>
            <a:avLst/>
            <a:gdLst/>
            <a:ahLst/>
            <a:cxnLst/>
            <a:rect l="0" t="0" r="0" b="0"/>
            <a:pathLst>
              <a:path w="184151" h="19051">
                <a:moveTo>
                  <a:pt x="0" y="0"/>
                </a:moveTo>
                <a:lnTo>
                  <a:pt x="25400" y="0"/>
                </a:lnTo>
                <a:lnTo>
                  <a:pt x="50800" y="0"/>
                </a:lnTo>
                <a:lnTo>
                  <a:pt x="76200" y="0"/>
                </a:lnTo>
                <a:lnTo>
                  <a:pt x="101600" y="0"/>
                </a:lnTo>
                <a:lnTo>
                  <a:pt x="133350" y="0"/>
                </a:lnTo>
                <a:lnTo>
                  <a:pt x="158750" y="0"/>
                </a:lnTo>
                <a:lnTo>
                  <a:pt x="184150" y="0"/>
                </a:lnTo>
                <a:lnTo>
                  <a:pt x="165100" y="12700"/>
                </a:lnTo>
                <a:lnTo>
                  <a:pt x="165100" y="190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19" name="SMARTINK"/>
          <p:cNvSpPr/>
          <p:nvPr/>
        </p:nvSpPr>
        <p:spPr bwMode="auto">
          <a:xfrm>
            <a:off x="4984750" y="4546600"/>
            <a:ext cx="152401" cy="6351"/>
          </a:xfrm>
          <a:custGeom>
            <a:avLst/>
            <a:gdLst/>
            <a:ahLst/>
            <a:cxnLst/>
            <a:rect l="0" t="0" r="0" b="0"/>
            <a:pathLst>
              <a:path w="152401" h="6351">
                <a:moveTo>
                  <a:pt x="0" y="6350"/>
                </a:moveTo>
                <a:lnTo>
                  <a:pt x="44450" y="6350"/>
                </a:lnTo>
                <a:lnTo>
                  <a:pt x="69850" y="6350"/>
                </a:lnTo>
                <a:lnTo>
                  <a:pt x="101600" y="0"/>
                </a:lnTo>
                <a:lnTo>
                  <a:pt x="127000" y="0"/>
                </a:lnTo>
                <a:lnTo>
                  <a:pt x="1524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20" name="SMARTINK"/>
          <p:cNvSpPr/>
          <p:nvPr/>
        </p:nvSpPr>
        <p:spPr bwMode="auto">
          <a:xfrm>
            <a:off x="5473700" y="4483100"/>
            <a:ext cx="2508251" cy="19051"/>
          </a:xfrm>
          <a:custGeom>
            <a:avLst/>
            <a:gdLst/>
            <a:ahLst/>
            <a:cxnLst/>
            <a:rect l="0" t="0" r="0" b="0"/>
            <a:pathLst>
              <a:path w="2508251" h="19051">
                <a:moveTo>
                  <a:pt x="0" y="19050"/>
                </a:moveTo>
                <a:lnTo>
                  <a:pt x="31750" y="12700"/>
                </a:lnTo>
                <a:lnTo>
                  <a:pt x="50800" y="12700"/>
                </a:lnTo>
                <a:lnTo>
                  <a:pt x="76200" y="12700"/>
                </a:lnTo>
                <a:lnTo>
                  <a:pt x="101600" y="12700"/>
                </a:lnTo>
                <a:lnTo>
                  <a:pt x="120650" y="12700"/>
                </a:lnTo>
                <a:lnTo>
                  <a:pt x="152400" y="12700"/>
                </a:lnTo>
                <a:lnTo>
                  <a:pt x="171450" y="12700"/>
                </a:lnTo>
                <a:lnTo>
                  <a:pt x="196850" y="12700"/>
                </a:lnTo>
                <a:lnTo>
                  <a:pt x="222250" y="12700"/>
                </a:lnTo>
                <a:lnTo>
                  <a:pt x="247650" y="12700"/>
                </a:lnTo>
                <a:lnTo>
                  <a:pt x="273050" y="12700"/>
                </a:lnTo>
                <a:lnTo>
                  <a:pt x="298450" y="12700"/>
                </a:lnTo>
                <a:lnTo>
                  <a:pt x="330200" y="12700"/>
                </a:lnTo>
                <a:lnTo>
                  <a:pt x="361950" y="12700"/>
                </a:lnTo>
                <a:lnTo>
                  <a:pt x="393700" y="12700"/>
                </a:lnTo>
                <a:lnTo>
                  <a:pt x="419100" y="12700"/>
                </a:lnTo>
                <a:lnTo>
                  <a:pt x="450850" y="12700"/>
                </a:lnTo>
                <a:lnTo>
                  <a:pt x="482600" y="12700"/>
                </a:lnTo>
                <a:lnTo>
                  <a:pt x="514350" y="12700"/>
                </a:lnTo>
                <a:lnTo>
                  <a:pt x="546100" y="12700"/>
                </a:lnTo>
                <a:lnTo>
                  <a:pt x="577850" y="12700"/>
                </a:lnTo>
                <a:lnTo>
                  <a:pt x="609600" y="12700"/>
                </a:lnTo>
                <a:lnTo>
                  <a:pt x="647700" y="12700"/>
                </a:lnTo>
                <a:lnTo>
                  <a:pt x="679450" y="12700"/>
                </a:lnTo>
                <a:lnTo>
                  <a:pt x="711200" y="12700"/>
                </a:lnTo>
                <a:lnTo>
                  <a:pt x="749300" y="12700"/>
                </a:lnTo>
                <a:lnTo>
                  <a:pt x="787400" y="12700"/>
                </a:lnTo>
                <a:lnTo>
                  <a:pt x="825500" y="12700"/>
                </a:lnTo>
                <a:lnTo>
                  <a:pt x="857250" y="12700"/>
                </a:lnTo>
                <a:lnTo>
                  <a:pt x="895350" y="12700"/>
                </a:lnTo>
                <a:lnTo>
                  <a:pt x="933450" y="12700"/>
                </a:lnTo>
                <a:lnTo>
                  <a:pt x="971550" y="12700"/>
                </a:lnTo>
                <a:lnTo>
                  <a:pt x="1009650" y="12700"/>
                </a:lnTo>
                <a:lnTo>
                  <a:pt x="1047750" y="12700"/>
                </a:lnTo>
                <a:lnTo>
                  <a:pt x="1079500" y="12700"/>
                </a:lnTo>
                <a:lnTo>
                  <a:pt x="1117600" y="12700"/>
                </a:lnTo>
                <a:lnTo>
                  <a:pt x="1155700" y="19050"/>
                </a:lnTo>
                <a:lnTo>
                  <a:pt x="1187450" y="19050"/>
                </a:lnTo>
                <a:lnTo>
                  <a:pt x="1225550" y="19050"/>
                </a:lnTo>
                <a:lnTo>
                  <a:pt x="1257300" y="19050"/>
                </a:lnTo>
                <a:lnTo>
                  <a:pt x="1295400" y="19050"/>
                </a:lnTo>
                <a:lnTo>
                  <a:pt x="1333500" y="19050"/>
                </a:lnTo>
                <a:lnTo>
                  <a:pt x="1365250" y="19050"/>
                </a:lnTo>
                <a:lnTo>
                  <a:pt x="1403350" y="19050"/>
                </a:lnTo>
                <a:lnTo>
                  <a:pt x="1441450" y="19050"/>
                </a:lnTo>
                <a:lnTo>
                  <a:pt x="1473200" y="19050"/>
                </a:lnTo>
                <a:lnTo>
                  <a:pt x="1511300" y="19050"/>
                </a:lnTo>
                <a:lnTo>
                  <a:pt x="1543050" y="19050"/>
                </a:lnTo>
                <a:lnTo>
                  <a:pt x="1581150" y="19050"/>
                </a:lnTo>
                <a:lnTo>
                  <a:pt x="1612900" y="19050"/>
                </a:lnTo>
                <a:lnTo>
                  <a:pt x="1651000" y="19050"/>
                </a:lnTo>
                <a:lnTo>
                  <a:pt x="1682750" y="19050"/>
                </a:lnTo>
                <a:lnTo>
                  <a:pt x="1720850" y="19050"/>
                </a:lnTo>
                <a:lnTo>
                  <a:pt x="1752600" y="19050"/>
                </a:lnTo>
                <a:lnTo>
                  <a:pt x="1790700" y="19050"/>
                </a:lnTo>
                <a:lnTo>
                  <a:pt x="1822450" y="19050"/>
                </a:lnTo>
                <a:lnTo>
                  <a:pt x="1854200" y="19050"/>
                </a:lnTo>
                <a:lnTo>
                  <a:pt x="1885950" y="19050"/>
                </a:lnTo>
                <a:lnTo>
                  <a:pt x="1924050" y="19050"/>
                </a:lnTo>
                <a:lnTo>
                  <a:pt x="1955800" y="19050"/>
                </a:lnTo>
                <a:lnTo>
                  <a:pt x="1987550" y="19050"/>
                </a:lnTo>
                <a:lnTo>
                  <a:pt x="2019300" y="12700"/>
                </a:lnTo>
                <a:lnTo>
                  <a:pt x="2044700" y="12700"/>
                </a:lnTo>
                <a:lnTo>
                  <a:pt x="2076450" y="12700"/>
                </a:lnTo>
                <a:lnTo>
                  <a:pt x="2108200" y="6350"/>
                </a:lnTo>
                <a:lnTo>
                  <a:pt x="2133600" y="6350"/>
                </a:lnTo>
                <a:lnTo>
                  <a:pt x="2165350" y="6350"/>
                </a:lnTo>
                <a:lnTo>
                  <a:pt x="2190750" y="6350"/>
                </a:lnTo>
                <a:lnTo>
                  <a:pt x="2216150" y="6350"/>
                </a:lnTo>
                <a:lnTo>
                  <a:pt x="2241550" y="6350"/>
                </a:lnTo>
                <a:lnTo>
                  <a:pt x="2266950" y="6350"/>
                </a:lnTo>
                <a:lnTo>
                  <a:pt x="2292350" y="6350"/>
                </a:lnTo>
                <a:lnTo>
                  <a:pt x="2311400" y="0"/>
                </a:lnTo>
                <a:lnTo>
                  <a:pt x="2336800" y="0"/>
                </a:lnTo>
                <a:lnTo>
                  <a:pt x="2355850" y="0"/>
                </a:lnTo>
                <a:lnTo>
                  <a:pt x="2374900" y="0"/>
                </a:lnTo>
                <a:lnTo>
                  <a:pt x="2393950" y="0"/>
                </a:lnTo>
                <a:lnTo>
                  <a:pt x="2425700" y="0"/>
                </a:lnTo>
                <a:lnTo>
                  <a:pt x="2451100" y="0"/>
                </a:lnTo>
                <a:lnTo>
                  <a:pt x="2476500" y="0"/>
                </a:lnTo>
                <a:lnTo>
                  <a:pt x="2489200" y="6350"/>
                </a:lnTo>
                <a:lnTo>
                  <a:pt x="2508250" y="190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21" name="SMARTINK"/>
          <p:cNvSpPr/>
          <p:nvPr/>
        </p:nvSpPr>
        <p:spPr bwMode="auto">
          <a:xfrm>
            <a:off x="5899150" y="4184650"/>
            <a:ext cx="107951" cy="177801"/>
          </a:xfrm>
          <a:custGeom>
            <a:avLst/>
            <a:gdLst/>
            <a:ahLst/>
            <a:cxnLst/>
            <a:rect l="0" t="0" r="0" b="0"/>
            <a:pathLst>
              <a:path w="107951" h="177801">
                <a:moveTo>
                  <a:pt x="88900" y="12700"/>
                </a:moveTo>
                <a:lnTo>
                  <a:pt x="82550" y="0"/>
                </a:lnTo>
                <a:lnTo>
                  <a:pt x="69850" y="6350"/>
                </a:lnTo>
                <a:lnTo>
                  <a:pt x="44450" y="31750"/>
                </a:lnTo>
                <a:lnTo>
                  <a:pt x="25400" y="57150"/>
                </a:lnTo>
                <a:lnTo>
                  <a:pt x="12700" y="76200"/>
                </a:lnTo>
                <a:lnTo>
                  <a:pt x="6350" y="95250"/>
                </a:lnTo>
                <a:lnTo>
                  <a:pt x="0" y="120650"/>
                </a:lnTo>
                <a:lnTo>
                  <a:pt x="0" y="139700"/>
                </a:lnTo>
                <a:lnTo>
                  <a:pt x="12700" y="158750"/>
                </a:lnTo>
                <a:lnTo>
                  <a:pt x="31750" y="171450"/>
                </a:lnTo>
                <a:lnTo>
                  <a:pt x="44450" y="177800"/>
                </a:lnTo>
                <a:lnTo>
                  <a:pt x="57150" y="171450"/>
                </a:lnTo>
                <a:lnTo>
                  <a:pt x="76200" y="165100"/>
                </a:lnTo>
                <a:lnTo>
                  <a:pt x="88900" y="158750"/>
                </a:lnTo>
                <a:lnTo>
                  <a:pt x="95250" y="139700"/>
                </a:lnTo>
                <a:lnTo>
                  <a:pt x="107950" y="120650"/>
                </a:lnTo>
                <a:lnTo>
                  <a:pt x="107950" y="101600"/>
                </a:lnTo>
                <a:lnTo>
                  <a:pt x="101600" y="76200"/>
                </a:lnTo>
                <a:lnTo>
                  <a:pt x="95250" y="50800"/>
                </a:lnTo>
                <a:lnTo>
                  <a:pt x="88900" y="25400"/>
                </a:lnTo>
                <a:lnTo>
                  <a:pt x="50800" y="25400"/>
                </a:lnTo>
                <a:lnTo>
                  <a:pt x="50800" y="317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22" name="SMARTINK"/>
          <p:cNvSpPr/>
          <p:nvPr/>
        </p:nvSpPr>
        <p:spPr bwMode="auto">
          <a:xfrm>
            <a:off x="6076950" y="4298950"/>
            <a:ext cx="12701" cy="19051"/>
          </a:xfrm>
          <a:custGeom>
            <a:avLst/>
            <a:gdLst/>
            <a:ahLst/>
            <a:cxnLst/>
            <a:rect l="0" t="0" r="0" b="0"/>
            <a:pathLst>
              <a:path w="12701" h="19051">
                <a:moveTo>
                  <a:pt x="12700" y="19050"/>
                </a:moveTo>
                <a:lnTo>
                  <a:pt x="0" y="12700"/>
                </a:lnTo>
                <a:lnTo>
                  <a:pt x="63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23" name="SMARTINK"/>
          <p:cNvSpPr/>
          <p:nvPr/>
        </p:nvSpPr>
        <p:spPr bwMode="auto">
          <a:xfrm>
            <a:off x="6191250" y="4203700"/>
            <a:ext cx="31751" cy="146051"/>
          </a:xfrm>
          <a:custGeom>
            <a:avLst/>
            <a:gdLst/>
            <a:ahLst/>
            <a:cxnLst/>
            <a:rect l="0" t="0" r="0" b="0"/>
            <a:pathLst>
              <a:path w="31751" h="146051">
                <a:moveTo>
                  <a:pt x="6350" y="19050"/>
                </a:moveTo>
                <a:lnTo>
                  <a:pt x="0" y="0"/>
                </a:lnTo>
                <a:lnTo>
                  <a:pt x="6350" y="12700"/>
                </a:lnTo>
                <a:lnTo>
                  <a:pt x="12700" y="38100"/>
                </a:lnTo>
                <a:lnTo>
                  <a:pt x="12700" y="69850"/>
                </a:lnTo>
                <a:lnTo>
                  <a:pt x="12700" y="95250"/>
                </a:lnTo>
                <a:lnTo>
                  <a:pt x="12700" y="114300"/>
                </a:lnTo>
                <a:lnTo>
                  <a:pt x="31750" y="1460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24" name="SMARTINK"/>
          <p:cNvSpPr/>
          <p:nvPr/>
        </p:nvSpPr>
        <p:spPr bwMode="auto">
          <a:xfrm>
            <a:off x="6280150" y="4197350"/>
            <a:ext cx="82551" cy="152401"/>
          </a:xfrm>
          <a:custGeom>
            <a:avLst/>
            <a:gdLst/>
            <a:ahLst/>
            <a:cxnLst/>
            <a:rect l="0" t="0" r="0" b="0"/>
            <a:pathLst>
              <a:path w="82551" h="152401">
                <a:moveTo>
                  <a:pt x="82550" y="6350"/>
                </a:moveTo>
                <a:lnTo>
                  <a:pt x="57150" y="0"/>
                </a:lnTo>
                <a:lnTo>
                  <a:pt x="25400" y="6350"/>
                </a:lnTo>
                <a:lnTo>
                  <a:pt x="6350" y="19050"/>
                </a:lnTo>
                <a:lnTo>
                  <a:pt x="0" y="31750"/>
                </a:lnTo>
                <a:lnTo>
                  <a:pt x="12700" y="50800"/>
                </a:lnTo>
                <a:lnTo>
                  <a:pt x="44450" y="76200"/>
                </a:lnTo>
                <a:lnTo>
                  <a:pt x="63500" y="95250"/>
                </a:lnTo>
                <a:lnTo>
                  <a:pt x="63500" y="114300"/>
                </a:lnTo>
                <a:lnTo>
                  <a:pt x="57150" y="133350"/>
                </a:lnTo>
                <a:lnTo>
                  <a:pt x="38100" y="146050"/>
                </a:lnTo>
                <a:lnTo>
                  <a:pt x="25400" y="1524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25" name="SMARTINK"/>
          <p:cNvSpPr/>
          <p:nvPr/>
        </p:nvSpPr>
        <p:spPr bwMode="auto">
          <a:xfrm>
            <a:off x="6438900" y="4203700"/>
            <a:ext cx="12701" cy="158751"/>
          </a:xfrm>
          <a:custGeom>
            <a:avLst/>
            <a:gdLst/>
            <a:ahLst/>
            <a:cxnLst/>
            <a:rect l="0" t="0" r="0" b="0"/>
            <a:pathLst>
              <a:path w="12701" h="158751">
                <a:moveTo>
                  <a:pt x="0" y="0"/>
                </a:moveTo>
                <a:lnTo>
                  <a:pt x="6350" y="25400"/>
                </a:lnTo>
                <a:lnTo>
                  <a:pt x="12700" y="50800"/>
                </a:lnTo>
                <a:lnTo>
                  <a:pt x="12700" y="76200"/>
                </a:lnTo>
                <a:lnTo>
                  <a:pt x="12700" y="101600"/>
                </a:lnTo>
                <a:lnTo>
                  <a:pt x="12700" y="133350"/>
                </a:lnTo>
                <a:lnTo>
                  <a:pt x="12700" y="1587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26" name="SMARTINK"/>
          <p:cNvSpPr/>
          <p:nvPr/>
        </p:nvSpPr>
        <p:spPr bwMode="auto">
          <a:xfrm>
            <a:off x="6438900" y="4184650"/>
            <a:ext cx="158751" cy="177801"/>
          </a:xfrm>
          <a:custGeom>
            <a:avLst/>
            <a:gdLst/>
            <a:ahLst/>
            <a:cxnLst/>
            <a:rect l="0" t="0" r="0" b="0"/>
            <a:pathLst>
              <a:path w="158751" h="177801">
                <a:moveTo>
                  <a:pt x="0" y="12700"/>
                </a:moveTo>
                <a:lnTo>
                  <a:pt x="19050" y="38100"/>
                </a:lnTo>
                <a:lnTo>
                  <a:pt x="44450" y="63500"/>
                </a:lnTo>
                <a:lnTo>
                  <a:pt x="69850" y="76200"/>
                </a:lnTo>
                <a:lnTo>
                  <a:pt x="82550" y="82550"/>
                </a:lnTo>
                <a:lnTo>
                  <a:pt x="107950" y="63500"/>
                </a:lnTo>
                <a:lnTo>
                  <a:pt x="120650" y="38100"/>
                </a:lnTo>
                <a:lnTo>
                  <a:pt x="133350" y="6350"/>
                </a:lnTo>
                <a:lnTo>
                  <a:pt x="146050" y="0"/>
                </a:lnTo>
                <a:lnTo>
                  <a:pt x="152400" y="38100"/>
                </a:lnTo>
                <a:lnTo>
                  <a:pt x="158750" y="63500"/>
                </a:lnTo>
                <a:lnTo>
                  <a:pt x="158750" y="88900"/>
                </a:lnTo>
                <a:lnTo>
                  <a:pt x="158750" y="107950"/>
                </a:lnTo>
                <a:lnTo>
                  <a:pt x="158750" y="133350"/>
                </a:lnTo>
                <a:lnTo>
                  <a:pt x="152400" y="158750"/>
                </a:lnTo>
                <a:lnTo>
                  <a:pt x="152400" y="1778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27" name="SMARTINK"/>
          <p:cNvSpPr/>
          <p:nvPr/>
        </p:nvSpPr>
        <p:spPr bwMode="auto">
          <a:xfrm>
            <a:off x="6781800" y="4146550"/>
            <a:ext cx="120651" cy="203201"/>
          </a:xfrm>
          <a:custGeom>
            <a:avLst/>
            <a:gdLst/>
            <a:ahLst/>
            <a:cxnLst/>
            <a:rect l="0" t="0" r="0" b="0"/>
            <a:pathLst>
              <a:path w="120651" h="203201">
                <a:moveTo>
                  <a:pt x="120650" y="0"/>
                </a:moveTo>
                <a:lnTo>
                  <a:pt x="101600" y="25400"/>
                </a:lnTo>
                <a:lnTo>
                  <a:pt x="88900" y="44450"/>
                </a:lnTo>
                <a:lnTo>
                  <a:pt x="69850" y="69850"/>
                </a:lnTo>
                <a:lnTo>
                  <a:pt x="57150" y="95250"/>
                </a:lnTo>
                <a:lnTo>
                  <a:pt x="44450" y="114300"/>
                </a:lnTo>
                <a:lnTo>
                  <a:pt x="31750" y="139700"/>
                </a:lnTo>
                <a:lnTo>
                  <a:pt x="12700" y="171450"/>
                </a:lnTo>
                <a:lnTo>
                  <a:pt x="0" y="2032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28" name="SMARTINK"/>
          <p:cNvSpPr/>
          <p:nvPr/>
        </p:nvSpPr>
        <p:spPr bwMode="auto">
          <a:xfrm>
            <a:off x="6769100" y="4165600"/>
            <a:ext cx="146051" cy="165101"/>
          </a:xfrm>
          <a:custGeom>
            <a:avLst/>
            <a:gdLst/>
            <a:ahLst/>
            <a:cxnLst/>
            <a:rect l="0" t="0" r="0" b="0"/>
            <a:pathLst>
              <a:path w="146051" h="165101">
                <a:moveTo>
                  <a:pt x="0" y="0"/>
                </a:moveTo>
                <a:lnTo>
                  <a:pt x="19050" y="19050"/>
                </a:lnTo>
                <a:lnTo>
                  <a:pt x="44450" y="50800"/>
                </a:lnTo>
                <a:lnTo>
                  <a:pt x="76200" y="82550"/>
                </a:lnTo>
                <a:lnTo>
                  <a:pt x="101600" y="107950"/>
                </a:lnTo>
                <a:lnTo>
                  <a:pt x="127000" y="133350"/>
                </a:lnTo>
                <a:lnTo>
                  <a:pt x="139700" y="152400"/>
                </a:lnTo>
                <a:lnTo>
                  <a:pt x="146050" y="1651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29" name="SMARTINK"/>
          <p:cNvSpPr/>
          <p:nvPr/>
        </p:nvSpPr>
        <p:spPr bwMode="auto">
          <a:xfrm>
            <a:off x="7086600" y="4178300"/>
            <a:ext cx="88901" cy="139701"/>
          </a:xfrm>
          <a:custGeom>
            <a:avLst/>
            <a:gdLst/>
            <a:ahLst/>
            <a:cxnLst/>
            <a:rect l="0" t="0" r="0" b="0"/>
            <a:pathLst>
              <a:path w="88901" h="139701">
                <a:moveTo>
                  <a:pt x="38100" y="0"/>
                </a:moveTo>
                <a:lnTo>
                  <a:pt x="19050" y="12700"/>
                </a:lnTo>
                <a:lnTo>
                  <a:pt x="6350" y="38100"/>
                </a:lnTo>
                <a:lnTo>
                  <a:pt x="0" y="57150"/>
                </a:lnTo>
                <a:lnTo>
                  <a:pt x="0" y="82550"/>
                </a:lnTo>
                <a:lnTo>
                  <a:pt x="0" y="114300"/>
                </a:lnTo>
                <a:lnTo>
                  <a:pt x="19050" y="133350"/>
                </a:lnTo>
                <a:lnTo>
                  <a:pt x="31750" y="139700"/>
                </a:lnTo>
                <a:lnTo>
                  <a:pt x="50800" y="139700"/>
                </a:lnTo>
                <a:lnTo>
                  <a:pt x="76200" y="120650"/>
                </a:lnTo>
                <a:lnTo>
                  <a:pt x="88900" y="101600"/>
                </a:lnTo>
                <a:lnTo>
                  <a:pt x="88900" y="76200"/>
                </a:lnTo>
                <a:lnTo>
                  <a:pt x="88900" y="50800"/>
                </a:lnTo>
                <a:lnTo>
                  <a:pt x="82550" y="25400"/>
                </a:lnTo>
                <a:lnTo>
                  <a:pt x="69850" y="12700"/>
                </a:lnTo>
                <a:lnTo>
                  <a:pt x="635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30" name="SMARTINK"/>
          <p:cNvSpPr/>
          <p:nvPr/>
        </p:nvSpPr>
        <p:spPr bwMode="auto">
          <a:xfrm>
            <a:off x="7239000" y="4292600"/>
            <a:ext cx="12701" cy="25401"/>
          </a:xfrm>
          <a:custGeom>
            <a:avLst/>
            <a:gdLst/>
            <a:ahLst/>
            <a:cxnLst/>
            <a:rect l="0" t="0" r="0" b="0"/>
            <a:pathLst>
              <a:path w="12701" h="25401">
                <a:moveTo>
                  <a:pt x="6350" y="0"/>
                </a:moveTo>
                <a:lnTo>
                  <a:pt x="0" y="12700"/>
                </a:lnTo>
                <a:lnTo>
                  <a:pt x="12700" y="254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31" name="SMARTINK"/>
          <p:cNvSpPr/>
          <p:nvPr/>
        </p:nvSpPr>
        <p:spPr bwMode="auto">
          <a:xfrm>
            <a:off x="7327900" y="4140200"/>
            <a:ext cx="63501" cy="171451"/>
          </a:xfrm>
          <a:custGeom>
            <a:avLst/>
            <a:gdLst/>
            <a:ahLst/>
            <a:cxnLst/>
            <a:rect l="0" t="0" r="0" b="0"/>
            <a:pathLst>
              <a:path w="63501" h="171451">
                <a:moveTo>
                  <a:pt x="63500" y="19050"/>
                </a:moveTo>
                <a:lnTo>
                  <a:pt x="57150" y="6350"/>
                </a:lnTo>
                <a:lnTo>
                  <a:pt x="31750" y="0"/>
                </a:lnTo>
                <a:lnTo>
                  <a:pt x="12700" y="0"/>
                </a:lnTo>
                <a:lnTo>
                  <a:pt x="6350" y="19050"/>
                </a:lnTo>
                <a:lnTo>
                  <a:pt x="0" y="38100"/>
                </a:lnTo>
                <a:lnTo>
                  <a:pt x="6350" y="57150"/>
                </a:lnTo>
                <a:lnTo>
                  <a:pt x="19050" y="88900"/>
                </a:lnTo>
                <a:lnTo>
                  <a:pt x="38100" y="114300"/>
                </a:lnTo>
                <a:lnTo>
                  <a:pt x="44450" y="127000"/>
                </a:lnTo>
                <a:lnTo>
                  <a:pt x="50800" y="139700"/>
                </a:lnTo>
                <a:lnTo>
                  <a:pt x="50800" y="158750"/>
                </a:lnTo>
                <a:lnTo>
                  <a:pt x="38100" y="171450"/>
                </a:lnTo>
                <a:lnTo>
                  <a:pt x="12700" y="165100"/>
                </a:lnTo>
                <a:lnTo>
                  <a:pt x="0" y="158750"/>
                </a:lnTo>
                <a:lnTo>
                  <a:pt x="0" y="139700"/>
                </a:lnTo>
                <a:lnTo>
                  <a:pt x="12700" y="120650"/>
                </a:lnTo>
                <a:lnTo>
                  <a:pt x="31750" y="95250"/>
                </a:lnTo>
                <a:lnTo>
                  <a:pt x="44450" y="76200"/>
                </a:lnTo>
                <a:lnTo>
                  <a:pt x="50800" y="63500"/>
                </a:lnTo>
                <a:lnTo>
                  <a:pt x="44450" y="38100"/>
                </a:lnTo>
                <a:lnTo>
                  <a:pt x="38100" y="254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32" name="SMARTINK"/>
          <p:cNvSpPr/>
          <p:nvPr/>
        </p:nvSpPr>
        <p:spPr bwMode="auto">
          <a:xfrm>
            <a:off x="7429500" y="4159250"/>
            <a:ext cx="76201" cy="146051"/>
          </a:xfrm>
          <a:custGeom>
            <a:avLst/>
            <a:gdLst/>
            <a:ahLst/>
            <a:cxnLst/>
            <a:rect l="0" t="0" r="0" b="0"/>
            <a:pathLst>
              <a:path w="76201" h="146051">
                <a:moveTo>
                  <a:pt x="44450" y="12700"/>
                </a:moveTo>
                <a:lnTo>
                  <a:pt x="38100" y="0"/>
                </a:lnTo>
                <a:lnTo>
                  <a:pt x="19050" y="12700"/>
                </a:lnTo>
                <a:lnTo>
                  <a:pt x="6350" y="38100"/>
                </a:lnTo>
                <a:lnTo>
                  <a:pt x="0" y="63500"/>
                </a:lnTo>
                <a:lnTo>
                  <a:pt x="0" y="88900"/>
                </a:lnTo>
                <a:lnTo>
                  <a:pt x="6350" y="114300"/>
                </a:lnTo>
                <a:lnTo>
                  <a:pt x="12700" y="133350"/>
                </a:lnTo>
                <a:lnTo>
                  <a:pt x="31750" y="146050"/>
                </a:lnTo>
                <a:lnTo>
                  <a:pt x="57150" y="139700"/>
                </a:lnTo>
                <a:lnTo>
                  <a:pt x="69850" y="133350"/>
                </a:lnTo>
                <a:lnTo>
                  <a:pt x="76200" y="114300"/>
                </a:lnTo>
                <a:lnTo>
                  <a:pt x="76200" y="82550"/>
                </a:lnTo>
                <a:lnTo>
                  <a:pt x="69850" y="63500"/>
                </a:lnTo>
                <a:lnTo>
                  <a:pt x="63500" y="38100"/>
                </a:lnTo>
                <a:lnTo>
                  <a:pt x="63500" y="317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33" name="SMARTINK"/>
          <p:cNvSpPr/>
          <p:nvPr/>
        </p:nvSpPr>
        <p:spPr bwMode="auto">
          <a:xfrm>
            <a:off x="7613650" y="4127500"/>
            <a:ext cx="158751" cy="209551"/>
          </a:xfrm>
          <a:custGeom>
            <a:avLst/>
            <a:gdLst/>
            <a:ahLst/>
            <a:cxnLst/>
            <a:rect l="0" t="0" r="0" b="0"/>
            <a:pathLst>
              <a:path w="158751" h="209551">
                <a:moveTo>
                  <a:pt x="25400" y="19050"/>
                </a:moveTo>
                <a:lnTo>
                  <a:pt x="25400" y="0"/>
                </a:lnTo>
                <a:lnTo>
                  <a:pt x="44450" y="19050"/>
                </a:lnTo>
                <a:lnTo>
                  <a:pt x="44450" y="38100"/>
                </a:lnTo>
                <a:lnTo>
                  <a:pt x="44450" y="63500"/>
                </a:lnTo>
                <a:lnTo>
                  <a:pt x="38100" y="88900"/>
                </a:lnTo>
                <a:lnTo>
                  <a:pt x="31750" y="114300"/>
                </a:lnTo>
                <a:lnTo>
                  <a:pt x="19050" y="139700"/>
                </a:lnTo>
                <a:lnTo>
                  <a:pt x="6350" y="171450"/>
                </a:lnTo>
                <a:lnTo>
                  <a:pt x="0" y="190500"/>
                </a:lnTo>
                <a:lnTo>
                  <a:pt x="12700" y="209550"/>
                </a:lnTo>
                <a:lnTo>
                  <a:pt x="38100" y="209550"/>
                </a:lnTo>
                <a:lnTo>
                  <a:pt x="63500" y="209550"/>
                </a:lnTo>
                <a:lnTo>
                  <a:pt x="88900" y="209550"/>
                </a:lnTo>
                <a:lnTo>
                  <a:pt x="107950" y="209550"/>
                </a:lnTo>
                <a:lnTo>
                  <a:pt x="139700" y="209550"/>
                </a:lnTo>
                <a:lnTo>
                  <a:pt x="158750" y="2095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34" name="SMARTINK"/>
          <p:cNvSpPr/>
          <p:nvPr/>
        </p:nvSpPr>
        <p:spPr bwMode="auto">
          <a:xfrm>
            <a:off x="6426200" y="4597400"/>
            <a:ext cx="95251" cy="177801"/>
          </a:xfrm>
          <a:custGeom>
            <a:avLst/>
            <a:gdLst/>
            <a:ahLst/>
            <a:cxnLst/>
            <a:rect l="0" t="0" r="0" b="0"/>
            <a:pathLst>
              <a:path w="95251" h="177801">
                <a:moveTo>
                  <a:pt x="95250" y="6350"/>
                </a:moveTo>
                <a:lnTo>
                  <a:pt x="82550" y="0"/>
                </a:lnTo>
                <a:lnTo>
                  <a:pt x="57150" y="25400"/>
                </a:lnTo>
                <a:lnTo>
                  <a:pt x="38100" y="50800"/>
                </a:lnTo>
                <a:lnTo>
                  <a:pt x="25400" y="76200"/>
                </a:lnTo>
                <a:lnTo>
                  <a:pt x="12700" y="101600"/>
                </a:lnTo>
                <a:lnTo>
                  <a:pt x="0" y="127000"/>
                </a:lnTo>
                <a:lnTo>
                  <a:pt x="0" y="146050"/>
                </a:lnTo>
                <a:lnTo>
                  <a:pt x="6350" y="158750"/>
                </a:lnTo>
                <a:lnTo>
                  <a:pt x="12700" y="171450"/>
                </a:lnTo>
                <a:lnTo>
                  <a:pt x="31750" y="177800"/>
                </a:lnTo>
                <a:lnTo>
                  <a:pt x="50800" y="177800"/>
                </a:lnTo>
                <a:lnTo>
                  <a:pt x="50800" y="152400"/>
                </a:lnTo>
                <a:lnTo>
                  <a:pt x="38100" y="146050"/>
                </a:lnTo>
                <a:lnTo>
                  <a:pt x="25400" y="1587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35" name="SMARTINK"/>
          <p:cNvSpPr/>
          <p:nvPr/>
        </p:nvSpPr>
        <p:spPr bwMode="auto">
          <a:xfrm>
            <a:off x="6610350" y="4743450"/>
            <a:ext cx="6351" cy="19051"/>
          </a:xfrm>
          <a:custGeom>
            <a:avLst/>
            <a:gdLst/>
            <a:ahLst/>
            <a:cxnLst/>
            <a:rect l="0" t="0" r="0" b="0"/>
            <a:pathLst>
              <a:path w="6351" h="19051">
                <a:moveTo>
                  <a:pt x="0" y="0"/>
                </a:moveTo>
                <a:lnTo>
                  <a:pt x="6350" y="19050"/>
                </a:lnTo>
              </a:path>
            </a:pathLst>
          </a:cu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36" name="SMARTINK"/>
          <p:cNvSpPr/>
          <p:nvPr/>
        </p:nvSpPr>
        <p:spPr bwMode="auto">
          <a:xfrm>
            <a:off x="6686550" y="4635500"/>
            <a:ext cx="88901" cy="152401"/>
          </a:xfrm>
          <a:custGeom>
            <a:avLst/>
            <a:gdLst/>
            <a:ahLst/>
            <a:cxnLst/>
            <a:rect l="0" t="0" r="0" b="0"/>
            <a:pathLst>
              <a:path w="88901" h="152401">
                <a:moveTo>
                  <a:pt x="57150" y="12700"/>
                </a:moveTo>
                <a:lnTo>
                  <a:pt x="50800" y="0"/>
                </a:lnTo>
                <a:lnTo>
                  <a:pt x="38100" y="6350"/>
                </a:lnTo>
                <a:lnTo>
                  <a:pt x="19050" y="31750"/>
                </a:lnTo>
                <a:lnTo>
                  <a:pt x="6350" y="63500"/>
                </a:lnTo>
                <a:lnTo>
                  <a:pt x="0" y="95250"/>
                </a:lnTo>
                <a:lnTo>
                  <a:pt x="0" y="114300"/>
                </a:lnTo>
                <a:lnTo>
                  <a:pt x="12700" y="133350"/>
                </a:lnTo>
                <a:lnTo>
                  <a:pt x="31750" y="146050"/>
                </a:lnTo>
                <a:lnTo>
                  <a:pt x="50800" y="152400"/>
                </a:lnTo>
                <a:lnTo>
                  <a:pt x="63500" y="146050"/>
                </a:lnTo>
                <a:lnTo>
                  <a:pt x="82550" y="127000"/>
                </a:lnTo>
                <a:lnTo>
                  <a:pt x="88900" y="107950"/>
                </a:lnTo>
                <a:lnTo>
                  <a:pt x="82550" y="82550"/>
                </a:lnTo>
                <a:lnTo>
                  <a:pt x="76200" y="57150"/>
                </a:lnTo>
                <a:lnTo>
                  <a:pt x="63500" y="31750"/>
                </a:lnTo>
                <a:lnTo>
                  <a:pt x="50800" y="19050"/>
                </a:lnTo>
                <a:lnTo>
                  <a:pt x="38100" y="12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37" name="SMARTINK"/>
          <p:cNvSpPr/>
          <p:nvPr/>
        </p:nvSpPr>
        <p:spPr bwMode="auto">
          <a:xfrm>
            <a:off x="6972300" y="4610100"/>
            <a:ext cx="203201" cy="234951"/>
          </a:xfrm>
          <a:custGeom>
            <a:avLst/>
            <a:gdLst/>
            <a:ahLst/>
            <a:cxnLst/>
            <a:rect l="0" t="0" r="0" b="0"/>
            <a:pathLst>
              <a:path w="203201" h="234951">
                <a:moveTo>
                  <a:pt x="12700" y="31750"/>
                </a:moveTo>
                <a:lnTo>
                  <a:pt x="12700" y="69850"/>
                </a:lnTo>
                <a:lnTo>
                  <a:pt x="12700" y="95250"/>
                </a:lnTo>
                <a:lnTo>
                  <a:pt x="12700" y="120650"/>
                </a:lnTo>
                <a:lnTo>
                  <a:pt x="12700" y="146050"/>
                </a:lnTo>
                <a:lnTo>
                  <a:pt x="12700" y="171450"/>
                </a:lnTo>
                <a:lnTo>
                  <a:pt x="6350" y="146050"/>
                </a:lnTo>
                <a:lnTo>
                  <a:pt x="6350" y="114300"/>
                </a:lnTo>
                <a:lnTo>
                  <a:pt x="0" y="82550"/>
                </a:lnTo>
                <a:lnTo>
                  <a:pt x="0" y="57150"/>
                </a:lnTo>
                <a:lnTo>
                  <a:pt x="0" y="31750"/>
                </a:lnTo>
                <a:lnTo>
                  <a:pt x="38100" y="44450"/>
                </a:lnTo>
                <a:lnTo>
                  <a:pt x="63500" y="50800"/>
                </a:lnTo>
                <a:lnTo>
                  <a:pt x="76200" y="57150"/>
                </a:lnTo>
                <a:lnTo>
                  <a:pt x="107950" y="50800"/>
                </a:lnTo>
                <a:lnTo>
                  <a:pt x="139700" y="25400"/>
                </a:lnTo>
                <a:lnTo>
                  <a:pt x="165100" y="0"/>
                </a:lnTo>
                <a:lnTo>
                  <a:pt x="177800" y="12700"/>
                </a:lnTo>
                <a:lnTo>
                  <a:pt x="177800" y="38100"/>
                </a:lnTo>
                <a:lnTo>
                  <a:pt x="184150" y="63500"/>
                </a:lnTo>
                <a:lnTo>
                  <a:pt x="190500" y="95250"/>
                </a:lnTo>
                <a:lnTo>
                  <a:pt x="190500" y="127000"/>
                </a:lnTo>
                <a:lnTo>
                  <a:pt x="196850" y="152400"/>
                </a:lnTo>
                <a:lnTo>
                  <a:pt x="196850" y="177800"/>
                </a:lnTo>
                <a:lnTo>
                  <a:pt x="196850" y="203200"/>
                </a:lnTo>
                <a:lnTo>
                  <a:pt x="203200" y="2349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38" name="SMARTINK"/>
          <p:cNvSpPr/>
          <p:nvPr/>
        </p:nvSpPr>
        <p:spPr bwMode="auto">
          <a:xfrm>
            <a:off x="6921500" y="4597400"/>
            <a:ext cx="539751" cy="292101"/>
          </a:xfrm>
          <a:custGeom>
            <a:avLst/>
            <a:gdLst/>
            <a:ahLst/>
            <a:cxnLst/>
            <a:rect l="0" t="0" r="0" b="0"/>
            <a:pathLst>
              <a:path w="539751" h="292101">
                <a:moveTo>
                  <a:pt x="6350" y="292100"/>
                </a:moveTo>
                <a:lnTo>
                  <a:pt x="0" y="279400"/>
                </a:lnTo>
                <a:lnTo>
                  <a:pt x="6350" y="266700"/>
                </a:lnTo>
                <a:lnTo>
                  <a:pt x="25400" y="247650"/>
                </a:lnTo>
                <a:lnTo>
                  <a:pt x="57150" y="228600"/>
                </a:lnTo>
                <a:lnTo>
                  <a:pt x="76200" y="215900"/>
                </a:lnTo>
                <a:lnTo>
                  <a:pt x="95250" y="203200"/>
                </a:lnTo>
                <a:lnTo>
                  <a:pt x="120650" y="190500"/>
                </a:lnTo>
                <a:lnTo>
                  <a:pt x="152400" y="177800"/>
                </a:lnTo>
                <a:lnTo>
                  <a:pt x="184150" y="158750"/>
                </a:lnTo>
                <a:lnTo>
                  <a:pt x="215900" y="146050"/>
                </a:lnTo>
                <a:lnTo>
                  <a:pt x="247650" y="127000"/>
                </a:lnTo>
                <a:lnTo>
                  <a:pt x="279400" y="114300"/>
                </a:lnTo>
                <a:lnTo>
                  <a:pt x="311150" y="95250"/>
                </a:lnTo>
                <a:lnTo>
                  <a:pt x="342900" y="82550"/>
                </a:lnTo>
                <a:lnTo>
                  <a:pt x="374650" y="69850"/>
                </a:lnTo>
                <a:lnTo>
                  <a:pt x="400050" y="57150"/>
                </a:lnTo>
                <a:lnTo>
                  <a:pt x="425450" y="44450"/>
                </a:lnTo>
                <a:lnTo>
                  <a:pt x="450850" y="38100"/>
                </a:lnTo>
                <a:lnTo>
                  <a:pt x="469900" y="25400"/>
                </a:lnTo>
                <a:lnTo>
                  <a:pt x="501650" y="12700"/>
                </a:lnTo>
                <a:lnTo>
                  <a:pt x="533400" y="0"/>
                </a:lnTo>
                <a:lnTo>
                  <a:pt x="539750" y="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39" name="SMARTINK"/>
          <p:cNvSpPr/>
          <p:nvPr/>
        </p:nvSpPr>
        <p:spPr bwMode="auto">
          <a:xfrm>
            <a:off x="6394450" y="4152900"/>
            <a:ext cx="336551" cy="241301"/>
          </a:xfrm>
          <a:custGeom>
            <a:avLst/>
            <a:gdLst/>
            <a:ahLst/>
            <a:cxnLst/>
            <a:rect l="0" t="0" r="0" b="0"/>
            <a:pathLst>
              <a:path w="336551" h="241301">
                <a:moveTo>
                  <a:pt x="0" y="241300"/>
                </a:moveTo>
                <a:lnTo>
                  <a:pt x="6350" y="222250"/>
                </a:lnTo>
                <a:lnTo>
                  <a:pt x="25400" y="203200"/>
                </a:lnTo>
                <a:lnTo>
                  <a:pt x="57150" y="184150"/>
                </a:lnTo>
                <a:lnTo>
                  <a:pt x="69850" y="171450"/>
                </a:lnTo>
                <a:lnTo>
                  <a:pt x="88900" y="158750"/>
                </a:lnTo>
                <a:lnTo>
                  <a:pt x="107950" y="146050"/>
                </a:lnTo>
                <a:lnTo>
                  <a:pt x="127000" y="133350"/>
                </a:lnTo>
                <a:lnTo>
                  <a:pt x="146050" y="120650"/>
                </a:lnTo>
                <a:lnTo>
                  <a:pt x="171450" y="101600"/>
                </a:lnTo>
                <a:lnTo>
                  <a:pt x="190500" y="88900"/>
                </a:lnTo>
                <a:lnTo>
                  <a:pt x="209550" y="76200"/>
                </a:lnTo>
                <a:lnTo>
                  <a:pt x="234950" y="63500"/>
                </a:lnTo>
                <a:lnTo>
                  <a:pt x="254000" y="50800"/>
                </a:lnTo>
                <a:lnTo>
                  <a:pt x="273050" y="44450"/>
                </a:lnTo>
                <a:lnTo>
                  <a:pt x="298450" y="19050"/>
                </a:lnTo>
                <a:lnTo>
                  <a:pt x="330200" y="0"/>
                </a:lnTo>
                <a:lnTo>
                  <a:pt x="336550" y="1270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40" name="SMARTINK"/>
          <p:cNvSpPr/>
          <p:nvPr/>
        </p:nvSpPr>
        <p:spPr bwMode="auto">
          <a:xfrm>
            <a:off x="5086350" y="5384800"/>
            <a:ext cx="203201" cy="12701"/>
          </a:xfrm>
          <a:custGeom>
            <a:avLst/>
            <a:gdLst/>
            <a:ahLst/>
            <a:cxnLst/>
            <a:rect l="0" t="0" r="0" b="0"/>
            <a:pathLst>
              <a:path w="203201" h="12701">
                <a:moveTo>
                  <a:pt x="0" y="12700"/>
                </a:moveTo>
                <a:lnTo>
                  <a:pt x="25400" y="12700"/>
                </a:lnTo>
                <a:lnTo>
                  <a:pt x="50800" y="12700"/>
                </a:lnTo>
                <a:lnTo>
                  <a:pt x="76200" y="12700"/>
                </a:lnTo>
                <a:lnTo>
                  <a:pt x="101600" y="6350"/>
                </a:lnTo>
                <a:lnTo>
                  <a:pt x="133350" y="6350"/>
                </a:lnTo>
                <a:lnTo>
                  <a:pt x="158750" y="0"/>
                </a:lnTo>
                <a:lnTo>
                  <a:pt x="190500" y="0"/>
                </a:lnTo>
                <a:lnTo>
                  <a:pt x="203200" y="127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41" name="SMARTINK"/>
          <p:cNvSpPr/>
          <p:nvPr/>
        </p:nvSpPr>
        <p:spPr bwMode="auto">
          <a:xfrm>
            <a:off x="5118100" y="5499100"/>
            <a:ext cx="177801" cy="6351"/>
          </a:xfrm>
          <a:custGeom>
            <a:avLst/>
            <a:gdLst/>
            <a:ahLst/>
            <a:cxnLst/>
            <a:rect l="0" t="0" r="0" b="0"/>
            <a:pathLst>
              <a:path w="177801" h="6351">
                <a:moveTo>
                  <a:pt x="0" y="6350"/>
                </a:moveTo>
                <a:lnTo>
                  <a:pt x="25400" y="6350"/>
                </a:lnTo>
                <a:lnTo>
                  <a:pt x="44450" y="0"/>
                </a:lnTo>
                <a:lnTo>
                  <a:pt x="69850" y="0"/>
                </a:lnTo>
                <a:lnTo>
                  <a:pt x="101600" y="0"/>
                </a:lnTo>
                <a:lnTo>
                  <a:pt x="127000" y="0"/>
                </a:lnTo>
                <a:lnTo>
                  <a:pt x="158750" y="0"/>
                </a:lnTo>
                <a:lnTo>
                  <a:pt x="177800" y="0"/>
                </a:lnTo>
                <a:lnTo>
                  <a:pt x="1778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42" name="SMARTINK"/>
          <p:cNvSpPr/>
          <p:nvPr/>
        </p:nvSpPr>
        <p:spPr bwMode="auto">
          <a:xfrm>
            <a:off x="5645150" y="5264150"/>
            <a:ext cx="133351" cy="222251"/>
          </a:xfrm>
          <a:custGeom>
            <a:avLst/>
            <a:gdLst/>
            <a:ahLst/>
            <a:cxnLst/>
            <a:rect l="0" t="0" r="0" b="0"/>
            <a:pathLst>
              <a:path w="133351" h="222251">
                <a:moveTo>
                  <a:pt x="107950" y="12700"/>
                </a:moveTo>
                <a:lnTo>
                  <a:pt x="101600" y="0"/>
                </a:lnTo>
                <a:lnTo>
                  <a:pt x="82550" y="0"/>
                </a:lnTo>
                <a:lnTo>
                  <a:pt x="63500" y="6350"/>
                </a:lnTo>
                <a:lnTo>
                  <a:pt x="44450" y="25400"/>
                </a:lnTo>
                <a:lnTo>
                  <a:pt x="31750" y="44450"/>
                </a:lnTo>
                <a:lnTo>
                  <a:pt x="19050" y="69850"/>
                </a:lnTo>
                <a:lnTo>
                  <a:pt x="6350" y="101600"/>
                </a:lnTo>
                <a:lnTo>
                  <a:pt x="0" y="127000"/>
                </a:lnTo>
                <a:lnTo>
                  <a:pt x="0" y="158750"/>
                </a:lnTo>
                <a:lnTo>
                  <a:pt x="0" y="184150"/>
                </a:lnTo>
                <a:lnTo>
                  <a:pt x="6350" y="209550"/>
                </a:lnTo>
                <a:lnTo>
                  <a:pt x="31750" y="222250"/>
                </a:lnTo>
                <a:lnTo>
                  <a:pt x="57150" y="222250"/>
                </a:lnTo>
                <a:lnTo>
                  <a:pt x="76200" y="215900"/>
                </a:lnTo>
                <a:lnTo>
                  <a:pt x="107950" y="190500"/>
                </a:lnTo>
                <a:lnTo>
                  <a:pt x="120650" y="171450"/>
                </a:lnTo>
                <a:lnTo>
                  <a:pt x="133350" y="152400"/>
                </a:lnTo>
                <a:lnTo>
                  <a:pt x="133350" y="120650"/>
                </a:lnTo>
                <a:lnTo>
                  <a:pt x="133350" y="95250"/>
                </a:lnTo>
                <a:lnTo>
                  <a:pt x="127000" y="69850"/>
                </a:lnTo>
                <a:lnTo>
                  <a:pt x="114300" y="44450"/>
                </a:lnTo>
                <a:lnTo>
                  <a:pt x="101600" y="31750"/>
                </a:lnTo>
                <a:lnTo>
                  <a:pt x="88900" y="444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43" name="SMARTINK"/>
          <p:cNvSpPr/>
          <p:nvPr/>
        </p:nvSpPr>
        <p:spPr bwMode="auto">
          <a:xfrm>
            <a:off x="5861050" y="5429250"/>
            <a:ext cx="19051" cy="50801"/>
          </a:xfrm>
          <a:custGeom>
            <a:avLst/>
            <a:gdLst/>
            <a:ahLst/>
            <a:cxnLst/>
            <a:rect l="0" t="0" r="0" b="0"/>
            <a:pathLst>
              <a:path w="19051" h="50801">
                <a:moveTo>
                  <a:pt x="0" y="0"/>
                </a:moveTo>
                <a:lnTo>
                  <a:pt x="6350" y="31750"/>
                </a:lnTo>
                <a:lnTo>
                  <a:pt x="19050" y="508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44" name="SMARTINK"/>
          <p:cNvSpPr/>
          <p:nvPr/>
        </p:nvSpPr>
        <p:spPr bwMode="auto">
          <a:xfrm>
            <a:off x="5994400" y="5289550"/>
            <a:ext cx="146051" cy="184151"/>
          </a:xfrm>
          <a:custGeom>
            <a:avLst/>
            <a:gdLst/>
            <a:ahLst/>
            <a:cxnLst/>
            <a:rect l="0" t="0" r="0" b="0"/>
            <a:pathLst>
              <a:path w="146051" h="184151">
                <a:moveTo>
                  <a:pt x="69850" y="12700"/>
                </a:moveTo>
                <a:lnTo>
                  <a:pt x="63500" y="0"/>
                </a:lnTo>
                <a:lnTo>
                  <a:pt x="44450" y="0"/>
                </a:lnTo>
                <a:lnTo>
                  <a:pt x="25400" y="19050"/>
                </a:lnTo>
                <a:lnTo>
                  <a:pt x="12700" y="50800"/>
                </a:lnTo>
                <a:lnTo>
                  <a:pt x="6350" y="76200"/>
                </a:lnTo>
                <a:lnTo>
                  <a:pt x="0" y="95250"/>
                </a:lnTo>
                <a:lnTo>
                  <a:pt x="0" y="120650"/>
                </a:lnTo>
                <a:lnTo>
                  <a:pt x="6350" y="139700"/>
                </a:lnTo>
                <a:lnTo>
                  <a:pt x="12700" y="152400"/>
                </a:lnTo>
                <a:lnTo>
                  <a:pt x="25400" y="171450"/>
                </a:lnTo>
                <a:lnTo>
                  <a:pt x="44450" y="177800"/>
                </a:lnTo>
                <a:lnTo>
                  <a:pt x="69850" y="184150"/>
                </a:lnTo>
                <a:lnTo>
                  <a:pt x="88900" y="184150"/>
                </a:lnTo>
                <a:lnTo>
                  <a:pt x="114300" y="184150"/>
                </a:lnTo>
                <a:lnTo>
                  <a:pt x="127000" y="171450"/>
                </a:lnTo>
                <a:lnTo>
                  <a:pt x="146050" y="152400"/>
                </a:lnTo>
                <a:lnTo>
                  <a:pt x="146050" y="133350"/>
                </a:lnTo>
                <a:lnTo>
                  <a:pt x="139700" y="95250"/>
                </a:lnTo>
                <a:lnTo>
                  <a:pt x="127000" y="76200"/>
                </a:lnTo>
                <a:lnTo>
                  <a:pt x="107950" y="44450"/>
                </a:lnTo>
                <a:lnTo>
                  <a:pt x="82550" y="31750"/>
                </a:lnTo>
                <a:lnTo>
                  <a:pt x="63500" y="254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45" name="SMARTINK"/>
          <p:cNvSpPr/>
          <p:nvPr/>
        </p:nvSpPr>
        <p:spPr bwMode="auto">
          <a:xfrm>
            <a:off x="6242050" y="5283200"/>
            <a:ext cx="196851" cy="209551"/>
          </a:xfrm>
          <a:custGeom>
            <a:avLst/>
            <a:gdLst/>
            <a:ahLst/>
            <a:cxnLst/>
            <a:rect l="0" t="0" r="0" b="0"/>
            <a:pathLst>
              <a:path w="196851" h="209551">
                <a:moveTo>
                  <a:pt x="0" y="25400"/>
                </a:moveTo>
                <a:lnTo>
                  <a:pt x="0" y="6350"/>
                </a:lnTo>
                <a:lnTo>
                  <a:pt x="19050" y="0"/>
                </a:lnTo>
                <a:lnTo>
                  <a:pt x="44450" y="6350"/>
                </a:lnTo>
                <a:lnTo>
                  <a:pt x="63500" y="12700"/>
                </a:lnTo>
                <a:lnTo>
                  <a:pt x="88900" y="44450"/>
                </a:lnTo>
                <a:lnTo>
                  <a:pt x="101600" y="57150"/>
                </a:lnTo>
                <a:lnTo>
                  <a:pt x="107950" y="76200"/>
                </a:lnTo>
                <a:lnTo>
                  <a:pt x="107950" y="95250"/>
                </a:lnTo>
                <a:lnTo>
                  <a:pt x="101600" y="127000"/>
                </a:lnTo>
                <a:lnTo>
                  <a:pt x="82550" y="152400"/>
                </a:lnTo>
                <a:lnTo>
                  <a:pt x="69850" y="177800"/>
                </a:lnTo>
                <a:lnTo>
                  <a:pt x="63500" y="190500"/>
                </a:lnTo>
                <a:lnTo>
                  <a:pt x="69850" y="203200"/>
                </a:lnTo>
                <a:lnTo>
                  <a:pt x="82550" y="209550"/>
                </a:lnTo>
                <a:lnTo>
                  <a:pt x="114300" y="209550"/>
                </a:lnTo>
                <a:lnTo>
                  <a:pt x="133350" y="209550"/>
                </a:lnTo>
                <a:lnTo>
                  <a:pt x="165100" y="209550"/>
                </a:lnTo>
                <a:lnTo>
                  <a:pt x="196850" y="2095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46" name="SMARTINK"/>
          <p:cNvSpPr/>
          <p:nvPr/>
        </p:nvSpPr>
        <p:spPr bwMode="auto">
          <a:xfrm>
            <a:off x="6642100" y="5238750"/>
            <a:ext cx="139701" cy="228601"/>
          </a:xfrm>
          <a:custGeom>
            <a:avLst/>
            <a:gdLst/>
            <a:ahLst/>
            <a:cxnLst/>
            <a:rect l="0" t="0" r="0" b="0"/>
            <a:pathLst>
              <a:path w="139701" h="228601">
                <a:moveTo>
                  <a:pt x="25400" y="12700"/>
                </a:moveTo>
                <a:lnTo>
                  <a:pt x="31750" y="0"/>
                </a:lnTo>
                <a:lnTo>
                  <a:pt x="44450" y="12700"/>
                </a:lnTo>
                <a:lnTo>
                  <a:pt x="50800" y="31750"/>
                </a:lnTo>
                <a:lnTo>
                  <a:pt x="50800" y="50800"/>
                </a:lnTo>
                <a:lnTo>
                  <a:pt x="50800" y="76200"/>
                </a:lnTo>
                <a:lnTo>
                  <a:pt x="44450" y="101600"/>
                </a:lnTo>
                <a:lnTo>
                  <a:pt x="38100" y="133350"/>
                </a:lnTo>
                <a:lnTo>
                  <a:pt x="31750" y="158750"/>
                </a:lnTo>
                <a:lnTo>
                  <a:pt x="19050" y="184150"/>
                </a:lnTo>
                <a:lnTo>
                  <a:pt x="6350" y="215900"/>
                </a:lnTo>
                <a:lnTo>
                  <a:pt x="0" y="228600"/>
                </a:lnTo>
                <a:lnTo>
                  <a:pt x="25400" y="228600"/>
                </a:lnTo>
                <a:lnTo>
                  <a:pt x="57150" y="222250"/>
                </a:lnTo>
                <a:lnTo>
                  <a:pt x="82550" y="222250"/>
                </a:lnTo>
                <a:lnTo>
                  <a:pt x="114300" y="215900"/>
                </a:lnTo>
                <a:lnTo>
                  <a:pt x="139700" y="2159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47" name="SMARTINK"/>
          <p:cNvSpPr/>
          <p:nvPr/>
        </p:nvSpPr>
        <p:spPr bwMode="auto">
          <a:xfrm>
            <a:off x="6896100" y="5448300"/>
            <a:ext cx="19051" cy="12701"/>
          </a:xfrm>
          <a:custGeom>
            <a:avLst/>
            <a:gdLst/>
            <a:ahLst/>
            <a:cxnLst/>
            <a:rect l="0" t="0" r="0" b="0"/>
            <a:pathLst>
              <a:path w="19051" h="12701">
                <a:moveTo>
                  <a:pt x="0" y="12700"/>
                </a:moveTo>
                <a:lnTo>
                  <a:pt x="6350" y="0"/>
                </a:lnTo>
                <a:lnTo>
                  <a:pt x="1905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48" name="SMARTINK"/>
          <p:cNvSpPr/>
          <p:nvPr/>
        </p:nvSpPr>
        <p:spPr bwMode="auto">
          <a:xfrm>
            <a:off x="4997450" y="5022850"/>
            <a:ext cx="50801" cy="723901"/>
          </a:xfrm>
          <a:custGeom>
            <a:avLst/>
            <a:gdLst/>
            <a:ahLst/>
            <a:cxnLst/>
            <a:rect l="0" t="0" r="0" b="0"/>
            <a:pathLst>
              <a:path w="50801" h="723901">
                <a:moveTo>
                  <a:pt x="6350" y="31750"/>
                </a:moveTo>
                <a:lnTo>
                  <a:pt x="0" y="0"/>
                </a:lnTo>
                <a:lnTo>
                  <a:pt x="0" y="19050"/>
                </a:lnTo>
                <a:lnTo>
                  <a:pt x="0" y="38100"/>
                </a:lnTo>
                <a:lnTo>
                  <a:pt x="6350" y="63500"/>
                </a:lnTo>
                <a:lnTo>
                  <a:pt x="12700" y="95250"/>
                </a:lnTo>
                <a:lnTo>
                  <a:pt x="12700" y="114300"/>
                </a:lnTo>
                <a:lnTo>
                  <a:pt x="19050" y="127000"/>
                </a:lnTo>
                <a:lnTo>
                  <a:pt x="19050" y="146050"/>
                </a:lnTo>
                <a:lnTo>
                  <a:pt x="25400" y="165100"/>
                </a:lnTo>
                <a:lnTo>
                  <a:pt x="25400" y="184150"/>
                </a:lnTo>
                <a:lnTo>
                  <a:pt x="31750" y="203200"/>
                </a:lnTo>
                <a:lnTo>
                  <a:pt x="31750" y="222250"/>
                </a:lnTo>
                <a:lnTo>
                  <a:pt x="38100" y="241300"/>
                </a:lnTo>
                <a:lnTo>
                  <a:pt x="38100" y="260350"/>
                </a:lnTo>
                <a:lnTo>
                  <a:pt x="38100" y="279400"/>
                </a:lnTo>
                <a:lnTo>
                  <a:pt x="38100" y="298450"/>
                </a:lnTo>
                <a:lnTo>
                  <a:pt x="44450" y="323850"/>
                </a:lnTo>
                <a:lnTo>
                  <a:pt x="44450" y="342900"/>
                </a:lnTo>
                <a:lnTo>
                  <a:pt x="44450" y="361950"/>
                </a:lnTo>
                <a:lnTo>
                  <a:pt x="44450" y="387350"/>
                </a:lnTo>
                <a:lnTo>
                  <a:pt x="44450" y="406400"/>
                </a:lnTo>
                <a:lnTo>
                  <a:pt x="44450" y="425450"/>
                </a:lnTo>
                <a:lnTo>
                  <a:pt x="50800" y="450850"/>
                </a:lnTo>
                <a:lnTo>
                  <a:pt x="50800" y="469900"/>
                </a:lnTo>
                <a:lnTo>
                  <a:pt x="50800" y="488950"/>
                </a:lnTo>
                <a:lnTo>
                  <a:pt x="50800" y="508000"/>
                </a:lnTo>
                <a:lnTo>
                  <a:pt x="50800" y="527050"/>
                </a:lnTo>
                <a:lnTo>
                  <a:pt x="50800" y="546100"/>
                </a:lnTo>
                <a:lnTo>
                  <a:pt x="50800" y="565150"/>
                </a:lnTo>
                <a:lnTo>
                  <a:pt x="50800" y="584200"/>
                </a:lnTo>
                <a:lnTo>
                  <a:pt x="50800" y="615950"/>
                </a:lnTo>
                <a:lnTo>
                  <a:pt x="50800" y="641350"/>
                </a:lnTo>
                <a:lnTo>
                  <a:pt x="50800" y="666750"/>
                </a:lnTo>
                <a:lnTo>
                  <a:pt x="50800" y="698500"/>
                </a:lnTo>
                <a:lnTo>
                  <a:pt x="50800" y="72390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49" name="SMARTINK"/>
          <p:cNvSpPr/>
          <p:nvPr/>
        </p:nvSpPr>
        <p:spPr bwMode="auto">
          <a:xfrm>
            <a:off x="4927600" y="4991100"/>
            <a:ext cx="2444751" cy="717551"/>
          </a:xfrm>
          <a:custGeom>
            <a:avLst/>
            <a:gdLst/>
            <a:ahLst/>
            <a:cxnLst/>
            <a:rect l="0" t="0" r="0" b="0"/>
            <a:pathLst>
              <a:path w="2444751" h="717551">
                <a:moveTo>
                  <a:pt x="25400" y="38100"/>
                </a:moveTo>
                <a:lnTo>
                  <a:pt x="31750" y="25400"/>
                </a:lnTo>
                <a:lnTo>
                  <a:pt x="50800" y="19050"/>
                </a:lnTo>
                <a:lnTo>
                  <a:pt x="82550" y="12700"/>
                </a:lnTo>
                <a:lnTo>
                  <a:pt x="107950" y="6350"/>
                </a:lnTo>
                <a:lnTo>
                  <a:pt x="133350" y="6350"/>
                </a:lnTo>
                <a:lnTo>
                  <a:pt x="152400" y="6350"/>
                </a:lnTo>
                <a:lnTo>
                  <a:pt x="190500" y="6350"/>
                </a:lnTo>
                <a:lnTo>
                  <a:pt x="209550" y="6350"/>
                </a:lnTo>
                <a:lnTo>
                  <a:pt x="228600" y="6350"/>
                </a:lnTo>
                <a:lnTo>
                  <a:pt x="254000" y="6350"/>
                </a:lnTo>
                <a:lnTo>
                  <a:pt x="279400" y="6350"/>
                </a:lnTo>
                <a:lnTo>
                  <a:pt x="304800" y="0"/>
                </a:lnTo>
                <a:lnTo>
                  <a:pt x="330200" y="0"/>
                </a:lnTo>
                <a:lnTo>
                  <a:pt x="361950" y="0"/>
                </a:lnTo>
                <a:lnTo>
                  <a:pt x="393700" y="0"/>
                </a:lnTo>
                <a:lnTo>
                  <a:pt x="425450" y="0"/>
                </a:lnTo>
                <a:lnTo>
                  <a:pt x="457200" y="0"/>
                </a:lnTo>
                <a:lnTo>
                  <a:pt x="488950" y="0"/>
                </a:lnTo>
                <a:lnTo>
                  <a:pt x="527050" y="0"/>
                </a:lnTo>
                <a:lnTo>
                  <a:pt x="565150" y="0"/>
                </a:lnTo>
                <a:lnTo>
                  <a:pt x="603250" y="0"/>
                </a:lnTo>
                <a:lnTo>
                  <a:pt x="641350" y="0"/>
                </a:lnTo>
                <a:lnTo>
                  <a:pt x="679450" y="0"/>
                </a:lnTo>
                <a:lnTo>
                  <a:pt x="717550" y="0"/>
                </a:lnTo>
                <a:lnTo>
                  <a:pt x="762000" y="0"/>
                </a:lnTo>
                <a:lnTo>
                  <a:pt x="800100" y="0"/>
                </a:lnTo>
                <a:lnTo>
                  <a:pt x="838200" y="0"/>
                </a:lnTo>
                <a:lnTo>
                  <a:pt x="882650" y="0"/>
                </a:lnTo>
                <a:lnTo>
                  <a:pt x="920750" y="0"/>
                </a:lnTo>
                <a:lnTo>
                  <a:pt x="965200" y="6350"/>
                </a:lnTo>
                <a:lnTo>
                  <a:pt x="1009650" y="6350"/>
                </a:lnTo>
                <a:lnTo>
                  <a:pt x="1054100" y="6350"/>
                </a:lnTo>
                <a:lnTo>
                  <a:pt x="1098550" y="6350"/>
                </a:lnTo>
                <a:lnTo>
                  <a:pt x="1143000" y="12700"/>
                </a:lnTo>
                <a:lnTo>
                  <a:pt x="1187450" y="12700"/>
                </a:lnTo>
                <a:lnTo>
                  <a:pt x="1231900" y="12700"/>
                </a:lnTo>
                <a:lnTo>
                  <a:pt x="1270000" y="12700"/>
                </a:lnTo>
                <a:lnTo>
                  <a:pt x="1314450" y="12700"/>
                </a:lnTo>
                <a:lnTo>
                  <a:pt x="1358900" y="12700"/>
                </a:lnTo>
                <a:lnTo>
                  <a:pt x="1403350" y="19050"/>
                </a:lnTo>
                <a:lnTo>
                  <a:pt x="1447800" y="19050"/>
                </a:lnTo>
                <a:lnTo>
                  <a:pt x="1485900" y="19050"/>
                </a:lnTo>
                <a:lnTo>
                  <a:pt x="1530350" y="25400"/>
                </a:lnTo>
                <a:lnTo>
                  <a:pt x="1568450" y="25400"/>
                </a:lnTo>
                <a:lnTo>
                  <a:pt x="1606550" y="25400"/>
                </a:lnTo>
                <a:lnTo>
                  <a:pt x="1644650" y="25400"/>
                </a:lnTo>
                <a:lnTo>
                  <a:pt x="1682750" y="25400"/>
                </a:lnTo>
                <a:lnTo>
                  <a:pt x="1714500" y="25400"/>
                </a:lnTo>
                <a:lnTo>
                  <a:pt x="1752600" y="25400"/>
                </a:lnTo>
                <a:lnTo>
                  <a:pt x="1790700" y="25400"/>
                </a:lnTo>
                <a:lnTo>
                  <a:pt x="1822450" y="25400"/>
                </a:lnTo>
                <a:lnTo>
                  <a:pt x="1854200" y="25400"/>
                </a:lnTo>
                <a:lnTo>
                  <a:pt x="1892300" y="25400"/>
                </a:lnTo>
                <a:lnTo>
                  <a:pt x="1924050" y="25400"/>
                </a:lnTo>
                <a:lnTo>
                  <a:pt x="1955800" y="25400"/>
                </a:lnTo>
                <a:lnTo>
                  <a:pt x="1987550" y="25400"/>
                </a:lnTo>
                <a:lnTo>
                  <a:pt x="2012950" y="25400"/>
                </a:lnTo>
                <a:lnTo>
                  <a:pt x="2044700" y="25400"/>
                </a:lnTo>
                <a:lnTo>
                  <a:pt x="2070100" y="25400"/>
                </a:lnTo>
                <a:lnTo>
                  <a:pt x="2095500" y="25400"/>
                </a:lnTo>
                <a:lnTo>
                  <a:pt x="2120900" y="25400"/>
                </a:lnTo>
                <a:lnTo>
                  <a:pt x="2146300" y="25400"/>
                </a:lnTo>
                <a:lnTo>
                  <a:pt x="2171700" y="19050"/>
                </a:lnTo>
                <a:lnTo>
                  <a:pt x="2197100" y="19050"/>
                </a:lnTo>
                <a:lnTo>
                  <a:pt x="2216150" y="19050"/>
                </a:lnTo>
                <a:lnTo>
                  <a:pt x="2235200" y="19050"/>
                </a:lnTo>
                <a:lnTo>
                  <a:pt x="2266950" y="19050"/>
                </a:lnTo>
                <a:lnTo>
                  <a:pt x="2298700" y="19050"/>
                </a:lnTo>
                <a:lnTo>
                  <a:pt x="2336800" y="31750"/>
                </a:lnTo>
                <a:lnTo>
                  <a:pt x="2349500" y="38100"/>
                </a:lnTo>
                <a:lnTo>
                  <a:pt x="2349500" y="82550"/>
                </a:lnTo>
                <a:lnTo>
                  <a:pt x="2355850" y="107950"/>
                </a:lnTo>
                <a:lnTo>
                  <a:pt x="2355850" y="133350"/>
                </a:lnTo>
                <a:lnTo>
                  <a:pt x="2362200" y="158750"/>
                </a:lnTo>
                <a:lnTo>
                  <a:pt x="2362200" y="184150"/>
                </a:lnTo>
                <a:lnTo>
                  <a:pt x="2362200" y="209550"/>
                </a:lnTo>
                <a:lnTo>
                  <a:pt x="2368550" y="234950"/>
                </a:lnTo>
                <a:lnTo>
                  <a:pt x="2374900" y="266700"/>
                </a:lnTo>
                <a:lnTo>
                  <a:pt x="2374900" y="298450"/>
                </a:lnTo>
                <a:lnTo>
                  <a:pt x="2381250" y="311150"/>
                </a:lnTo>
                <a:lnTo>
                  <a:pt x="2387600" y="342900"/>
                </a:lnTo>
                <a:lnTo>
                  <a:pt x="2393950" y="374650"/>
                </a:lnTo>
                <a:lnTo>
                  <a:pt x="2400300" y="406400"/>
                </a:lnTo>
                <a:lnTo>
                  <a:pt x="2400300" y="431800"/>
                </a:lnTo>
                <a:lnTo>
                  <a:pt x="2406650" y="463550"/>
                </a:lnTo>
                <a:lnTo>
                  <a:pt x="2413000" y="495300"/>
                </a:lnTo>
                <a:lnTo>
                  <a:pt x="2413000" y="520700"/>
                </a:lnTo>
                <a:lnTo>
                  <a:pt x="2419350" y="546100"/>
                </a:lnTo>
                <a:lnTo>
                  <a:pt x="2425700" y="571500"/>
                </a:lnTo>
                <a:lnTo>
                  <a:pt x="2432050" y="590550"/>
                </a:lnTo>
                <a:lnTo>
                  <a:pt x="2438400" y="622300"/>
                </a:lnTo>
                <a:lnTo>
                  <a:pt x="2444750" y="647700"/>
                </a:lnTo>
                <a:lnTo>
                  <a:pt x="2444750" y="679450"/>
                </a:lnTo>
                <a:lnTo>
                  <a:pt x="2438400" y="692150"/>
                </a:lnTo>
                <a:lnTo>
                  <a:pt x="2425700" y="704850"/>
                </a:lnTo>
                <a:lnTo>
                  <a:pt x="2400300" y="717550"/>
                </a:lnTo>
                <a:lnTo>
                  <a:pt x="2374900" y="717550"/>
                </a:lnTo>
                <a:lnTo>
                  <a:pt x="2349500" y="717550"/>
                </a:lnTo>
                <a:lnTo>
                  <a:pt x="2317750" y="717550"/>
                </a:lnTo>
                <a:lnTo>
                  <a:pt x="2286000" y="717550"/>
                </a:lnTo>
                <a:lnTo>
                  <a:pt x="2266950" y="717550"/>
                </a:lnTo>
                <a:lnTo>
                  <a:pt x="2241550" y="717550"/>
                </a:lnTo>
                <a:lnTo>
                  <a:pt x="2222500" y="717550"/>
                </a:lnTo>
                <a:lnTo>
                  <a:pt x="2197100" y="717550"/>
                </a:lnTo>
                <a:lnTo>
                  <a:pt x="2171700" y="717550"/>
                </a:lnTo>
                <a:lnTo>
                  <a:pt x="2152650" y="717550"/>
                </a:lnTo>
                <a:lnTo>
                  <a:pt x="2127250" y="717550"/>
                </a:lnTo>
                <a:lnTo>
                  <a:pt x="2101850" y="717550"/>
                </a:lnTo>
                <a:lnTo>
                  <a:pt x="2070100" y="717550"/>
                </a:lnTo>
                <a:lnTo>
                  <a:pt x="2044700" y="711200"/>
                </a:lnTo>
                <a:lnTo>
                  <a:pt x="2012950" y="711200"/>
                </a:lnTo>
                <a:lnTo>
                  <a:pt x="1981200" y="711200"/>
                </a:lnTo>
                <a:lnTo>
                  <a:pt x="1949450" y="711200"/>
                </a:lnTo>
                <a:lnTo>
                  <a:pt x="1917700" y="711200"/>
                </a:lnTo>
                <a:lnTo>
                  <a:pt x="1885950" y="711200"/>
                </a:lnTo>
                <a:lnTo>
                  <a:pt x="1854200" y="704850"/>
                </a:lnTo>
                <a:lnTo>
                  <a:pt x="1822450" y="704850"/>
                </a:lnTo>
                <a:lnTo>
                  <a:pt x="1790700" y="704850"/>
                </a:lnTo>
                <a:lnTo>
                  <a:pt x="1758950" y="704850"/>
                </a:lnTo>
                <a:lnTo>
                  <a:pt x="1727200" y="698500"/>
                </a:lnTo>
                <a:lnTo>
                  <a:pt x="1695450" y="698500"/>
                </a:lnTo>
                <a:lnTo>
                  <a:pt x="1663700" y="698500"/>
                </a:lnTo>
                <a:lnTo>
                  <a:pt x="1625600" y="692150"/>
                </a:lnTo>
                <a:lnTo>
                  <a:pt x="1593850" y="692150"/>
                </a:lnTo>
                <a:lnTo>
                  <a:pt x="1562100" y="692150"/>
                </a:lnTo>
                <a:lnTo>
                  <a:pt x="1524000" y="685800"/>
                </a:lnTo>
                <a:lnTo>
                  <a:pt x="1492250" y="685800"/>
                </a:lnTo>
                <a:lnTo>
                  <a:pt x="1454150" y="685800"/>
                </a:lnTo>
                <a:lnTo>
                  <a:pt x="1416050" y="679450"/>
                </a:lnTo>
                <a:lnTo>
                  <a:pt x="1384300" y="679450"/>
                </a:lnTo>
                <a:lnTo>
                  <a:pt x="1346200" y="679450"/>
                </a:lnTo>
                <a:lnTo>
                  <a:pt x="1314450" y="673100"/>
                </a:lnTo>
                <a:lnTo>
                  <a:pt x="1276350" y="673100"/>
                </a:lnTo>
                <a:lnTo>
                  <a:pt x="1244600" y="673100"/>
                </a:lnTo>
                <a:lnTo>
                  <a:pt x="1212850" y="666750"/>
                </a:lnTo>
                <a:lnTo>
                  <a:pt x="1174750" y="666750"/>
                </a:lnTo>
                <a:lnTo>
                  <a:pt x="1143000" y="666750"/>
                </a:lnTo>
                <a:lnTo>
                  <a:pt x="1111250" y="666750"/>
                </a:lnTo>
                <a:lnTo>
                  <a:pt x="1079500" y="660400"/>
                </a:lnTo>
                <a:lnTo>
                  <a:pt x="1047750" y="660400"/>
                </a:lnTo>
                <a:lnTo>
                  <a:pt x="1016000" y="660400"/>
                </a:lnTo>
                <a:lnTo>
                  <a:pt x="984250" y="654050"/>
                </a:lnTo>
                <a:lnTo>
                  <a:pt x="952500" y="654050"/>
                </a:lnTo>
                <a:lnTo>
                  <a:pt x="927100" y="654050"/>
                </a:lnTo>
                <a:lnTo>
                  <a:pt x="895350" y="647700"/>
                </a:lnTo>
                <a:lnTo>
                  <a:pt x="863600" y="647700"/>
                </a:lnTo>
                <a:lnTo>
                  <a:pt x="838200" y="647700"/>
                </a:lnTo>
                <a:lnTo>
                  <a:pt x="806450" y="647700"/>
                </a:lnTo>
                <a:lnTo>
                  <a:pt x="781050" y="647700"/>
                </a:lnTo>
                <a:lnTo>
                  <a:pt x="755650" y="641350"/>
                </a:lnTo>
                <a:lnTo>
                  <a:pt x="730250" y="641350"/>
                </a:lnTo>
                <a:lnTo>
                  <a:pt x="704850" y="641350"/>
                </a:lnTo>
                <a:lnTo>
                  <a:pt x="685800" y="635000"/>
                </a:lnTo>
                <a:lnTo>
                  <a:pt x="660400" y="635000"/>
                </a:lnTo>
                <a:lnTo>
                  <a:pt x="635000" y="635000"/>
                </a:lnTo>
                <a:lnTo>
                  <a:pt x="609600" y="628650"/>
                </a:lnTo>
                <a:lnTo>
                  <a:pt x="584200" y="628650"/>
                </a:lnTo>
                <a:lnTo>
                  <a:pt x="565150" y="628650"/>
                </a:lnTo>
                <a:lnTo>
                  <a:pt x="539750" y="628650"/>
                </a:lnTo>
                <a:lnTo>
                  <a:pt x="520700" y="628650"/>
                </a:lnTo>
                <a:lnTo>
                  <a:pt x="501650" y="628650"/>
                </a:lnTo>
                <a:lnTo>
                  <a:pt x="482600" y="628650"/>
                </a:lnTo>
                <a:lnTo>
                  <a:pt x="463550" y="628650"/>
                </a:lnTo>
                <a:lnTo>
                  <a:pt x="431800" y="628650"/>
                </a:lnTo>
                <a:lnTo>
                  <a:pt x="400050" y="622300"/>
                </a:lnTo>
                <a:lnTo>
                  <a:pt x="374650" y="622300"/>
                </a:lnTo>
                <a:lnTo>
                  <a:pt x="349250" y="622300"/>
                </a:lnTo>
                <a:lnTo>
                  <a:pt x="323850" y="622300"/>
                </a:lnTo>
                <a:lnTo>
                  <a:pt x="298450" y="622300"/>
                </a:lnTo>
                <a:lnTo>
                  <a:pt x="279400" y="622300"/>
                </a:lnTo>
                <a:lnTo>
                  <a:pt x="247650" y="622300"/>
                </a:lnTo>
                <a:lnTo>
                  <a:pt x="222250" y="622300"/>
                </a:lnTo>
                <a:lnTo>
                  <a:pt x="190500" y="622300"/>
                </a:lnTo>
                <a:lnTo>
                  <a:pt x="171450" y="628650"/>
                </a:lnTo>
                <a:lnTo>
                  <a:pt x="139700" y="647700"/>
                </a:lnTo>
                <a:lnTo>
                  <a:pt x="114300" y="654050"/>
                </a:lnTo>
                <a:lnTo>
                  <a:pt x="82550" y="660400"/>
                </a:lnTo>
                <a:lnTo>
                  <a:pt x="57150" y="666750"/>
                </a:lnTo>
                <a:lnTo>
                  <a:pt x="31750" y="673100"/>
                </a:lnTo>
                <a:lnTo>
                  <a:pt x="6350" y="679450"/>
                </a:lnTo>
                <a:lnTo>
                  <a:pt x="0" y="68580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394650" y="1663640"/>
            <a:ext cx="151035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SOLUTION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43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23552" grpId="0" animBg="1"/>
      <p:bldP spid="23553" grpId="0" animBg="1"/>
      <p:bldP spid="23558" grpId="0" animBg="1"/>
      <p:bldP spid="23559" grpId="0" animBg="1"/>
      <p:bldP spid="23560" grpId="0" animBg="1"/>
      <p:bldP spid="23561" grpId="0" animBg="1"/>
      <p:bldP spid="23562" grpId="0" animBg="1"/>
      <p:bldP spid="23563" grpId="0" animBg="1"/>
      <p:bldP spid="23564" grpId="0" animBg="1"/>
      <p:bldP spid="23565" grpId="0" animBg="1"/>
      <p:bldP spid="23566" grpId="0" animBg="1"/>
      <p:bldP spid="23567" grpId="0" animBg="1"/>
      <p:bldP spid="23568" grpId="0" animBg="1"/>
      <p:bldP spid="23569" grpId="0" animBg="1"/>
      <p:bldP spid="23570" grpId="0" animBg="1"/>
      <p:bldP spid="23571" grpId="0" animBg="1"/>
      <p:bldP spid="23572" grpId="0" animBg="1"/>
      <p:bldP spid="23573" grpId="0" animBg="1"/>
      <p:bldP spid="23574" grpId="0" animBg="1"/>
      <p:bldP spid="23575" grpId="0" animBg="1"/>
      <p:bldP spid="23576" grpId="0" animBg="1"/>
      <p:bldP spid="23577" grpId="0" animBg="1"/>
      <p:bldP spid="23578" grpId="0" animBg="1"/>
      <p:bldP spid="23579" grpId="0" animBg="1"/>
      <p:bldP spid="23580" grpId="0" animBg="1"/>
      <p:bldP spid="23581" grpId="0" animBg="1"/>
      <p:bldP spid="23582" grpId="0" animBg="1"/>
      <p:bldP spid="23583" grpId="0" animBg="1"/>
      <p:bldP spid="23584" grpId="0" animBg="1"/>
      <p:bldP spid="23585" grpId="0" animBg="1"/>
      <p:bldP spid="23586" grpId="0" animBg="1"/>
      <p:bldP spid="23587" grpId="0" animBg="1"/>
      <p:bldP spid="23588" grpId="0" animBg="1"/>
      <p:bldP spid="23589" grpId="0" animBg="1"/>
      <p:bldP spid="23590" grpId="0" animBg="1"/>
      <p:bldP spid="23591" grpId="0" animBg="1"/>
      <p:bldP spid="23592" grpId="0" animBg="1"/>
      <p:bldP spid="23593" grpId="0" animBg="1"/>
      <p:bldP spid="23594" grpId="0" animBg="1"/>
      <p:bldP spid="23595" grpId="0" animBg="1"/>
      <p:bldP spid="23596" grpId="0" animBg="1"/>
      <p:bldP spid="23597" grpId="0" animBg="1"/>
      <p:bldP spid="23598" grpId="0" animBg="1"/>
      <p:bldP spid="23599" grpId="0" animBg="1"/>
      <p:bldP spid="23600" grpId="0" animBg="1"/>
      <p:bldP spid="23601" grpId="0" animBg="1"/>
      <p:bldP spid="23602" grpId="0" animBg="1"/>
      <p:bldP spid="23603" grpId="0" animBg="1"/>
      <p:bldP spid="23604" grpId="0" animBg="1"/>
      <p:bldP spid="23605" grpId="0" animBg="1"/>
      <p:bldP spid="23606" grpId="0" animBg="1"/>
      <p:bldP spid="23607" grpId="0" animBg="1"/>
      <p:bldP spid="23608" grpId="0" animBg="1"/>
      <p:bldP spid="23609" grpId="0" animBg="1"/>
      <p:bldP spid="23610" grpId="0" animBg="1"/>
      <p:bldP spid="23611" grpId="0" animBg="1"/>
      <p:bldP spid="23612" grpId="0" animBg="1"/>
      <p:bldP spid="23613" grpId="0" animBg="1"/>
      <p:bldP spid="23614" grpId="0" animBg="1"/>
      <p:bldP spid="23615" grpId="0" animBg="1"/>
      <p:bldP spid="23616" grpId="0" animBg="1"/>
      <p:bldP spid="23617" grpId="0" animBg="1"/>
      <p:bldP spid="23618" grpId="0" animBg="1"/>
      <p:bldP spid="23619" grpId="0" animBg="1"/>
      <p:bldP spid="23620" grpId="0" animBg="1"/>
      <p:bldP spid="23621" grpId="0" animBg="1"/>
      <p:bldP spid="23622" grpId="0" animBg="1"/>
      <p:bldP spid="23623" grpId="0" animBg="1"/>
      <p:bldP spid="23624" grpId="0" animBg="1"/>
      <p:bldP spid="23625" grpId="0" animBg="1"/>
      <p:bldP spid="23626" grpId="0" animBg="1"/>
      <p:bldP spid="23627" grpId="0" animBg="1"/>
      <p:bldP spid="23628" grpId="0" animBg="1"/>
      <p:bldP spid="23629" grpId="0" animBg="1"/>
      <p:bldP spid="23630" grpId="0" animBg="1"/>
      <p:bldP spid="23631" grpId="0" animBg="1"/>
      <p:bldP spid="23632" grpId="0" animBg="1"/>
      <p:bldP spid="23633" grpId="0" animBg="1"/>
      <p:bldP spid="23634" grpId="0" animBg="1"/>
      <p:bldP spid="23635" grpId="0" animBg="1"/>
      <p:bldP spid="23636" grpId="0" animBg="1"/>
      <p:bldP spid="23637" grpId="0" animBg="1"/>
      <p:bldP spid="23638" grpId="0" animBg="1"/>
      <p:bldP spid="23639" grpId="0" animBg="1"/>
      <p:bldP spid="23640" grpId="0" animBg="1"/>
      <p:bldP spid="23641" grpId="0" animBg="1"/>
      <p:bldP spid="23642" grpId="0" animBg="1"/>
      <p:bldP spid="23643" grpId="0" animBg="1"/>
      <p:bldP spid="23644" grpId="0" animBg="1"/>
      <p:bldP spid="23645" grpId="0" animBg="1"/>
      <p:bldP spid="23646" grpId="0" animBg="1"/>
      <p:bldP spid="23647" grpId="0" animBg="1"/>
      <p:bldP spid="23648" grpId="0" animBg="1"/>
      <p:bldP spid="23649" grpId="0" animBg="1"/>
      <p:bldP spid="131" grpId="0" animBg="1"/>
      <p:bldP spid="131" grpId="1" animBg="1"/>
      <p:bldP spid="131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3"/>
          <p:cNvSpPr txBox="1">
            <a:spLocks noChangeArrowheads="1"/>
          </p:cNvSpPr>
          <p:nvPr/>
        </p:nvSpPr>
        <p:spPr bwMode="auto">
          <a:xfrm>
            <a:off x="914400" y="2949714"/>
            <a:ext cx="762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000" b="1" dirty="0" smtClean="0"/>
              <a:t>Total and Net Ionic Equations</a:t>
            </a:r>
            <a:endParaRPr lang="en-US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2238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76200" y="1462033"/>
            <a:ext cx="8839200" cy="3667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1800" dirty="0"/>
              <a:t>The </a:t>
            </a:r>
            <a:r>
              <a:rPr lang="en-US" altLang="en-US" sz="1800" b="1" dirty="0">
                <a:solidFill>
                  <a:srgbClr val="FF0000"/>
                </a:solidFill>
              </a:rPr>
              <a:t>total ionic equation</a:t>
            </a:r>
            <a:r>
              <a:rPr lang="en-US" altLang="en-US" sz="1800" dirty="0"/>
              <a:t> shows all soluble ionic substances </a:t>
            </a:r>
            <a:r>
              <a:rPr lang="en-US" altLang="en-US" sz="1800" i="1" dirty="0"/>
              <a:t>dissociated into ions</a:t>
            </a:r>
            <a:r>
              <a:rPr lang="en-US" altLang="en-US" sz="1800" dirty="0" smtClean="0"/>
              <a:t>.</a:t>
            </a:r>
            <a:endParaRPr lang="en-US" altLang="en-US" sz="1800" dirty="0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33400" y="1905000"/>
            <a:ext cx="8534400" cy="320601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500" b="1" dirty="0"/>
              <a:t>2Ag</a:t>
            </a:r>
            <a:r>
              <a:rPr lang="en-US" altLang="en-US" sz="1500" b="1" baseline="30000" dirty="0" smtClean="0"/>
              <a:t>+</a:t>
            </a:r>
            <a:r>
              <a:rPr lang="en-US" altLang="en-US" sz="1500" b="1" dirty="0" smtClean="0"/>
              <a:t>(</a:t>
            </a:r>
            <a:r>
              <a:rPr lang="en-US" altLang="en-US" sz="1500" b="1" i="1" dirty="0" err="1"/>
              <a:t>aq</a:t>
            </a:r>
            <a:r>
              <a:rPr lang="en-US" altLang="en-US" sz="1500" b="1" dirty="0"/>
              <a:t>) + 2NO</a:t>
            </a:r>
            <a:r>
              <a:rPr lang="en-US" altLang="en-US" sz="1500" b="1" baseline="-25000" dirty="0"/>
              <a:t>3</a:t>
            </a:r>
            <a:r>
              <a:rPr lang="en-US" altLang="en-US" sz="1500" b="1" baseline="30000" dirty="0" smtClean="0"/>
              <a:t>–</a:t>
            </a:r>
            <a:r>
              <a:rPr lang="en-US" altLang="en-US" sz="1500" b="1" dirty="0" smtClean="0"/>
              <a:t>(</a:t>
            </a:r>
            <a:r>
              <a:rPr lang="en-US" altLang="en-US" sz="1500" b="1" i="1" dirty="0" err="1"/>
              <a:t>aq</a:t>
            </a:r>
            <a:r>
              <a:rPr lang="en-US" altLang="en-US" sz="1500" b="1" dirty="0"/>
              <a:t>) + 2Na</a:t>
            </a:r>
            <a:r>
              <a:rPr lang="en-US" altLang="en-US" sz="1500" b="1" baseline="30000" dirty="0" smtClean="0"/>
              <a:t>+</a:t>
            </a:r>
            <a:r>
              <a:rPr lang="en-US" altLang="en-US" sz="1500" b="1" dirty="0" smtClean="0"/>
              <a:t>(</a:t>
            </a:r>
            <a:r>
              <a:rPr lang="en-US" altLang="en-US" sz="1500" b="1" i="1" dirty="0" err="1"/>
              <a:t>aq</a:t>
            </a:r>
            <a:r>
              <a:rPr lang="en-US" altLang="en-US" sz="1500" b="1" dirty="0"/>
              <a:t>) + CrO</a:t>
            </a:r>
            <a:r>
              <a:rPr lang="en-US" altLang="en-US" sz="1500" b="1" baseline="-25000" dirty="0"/>
              <a:t>4</a:t>
            </a:r>
            <a:r>
              <a:rPr lang="en-US" altLang="en-US" sz="1500" b="1" baseline="30000" dirty="0"/>
              <a:t>2</a:t>
            </a:r>
            <a:r>
              <a:rPr lang="en-US" altLang="en-US" sz="1500" b="1" baseline="30000" dirty="0" smtClean="0"/>
              <a:t>–</a:t>
            </a:r>
            <a:r>
              <a:rPr lang="en-US" altLang="en-US" sz="1500" b="1" dirty="0" smtClean="0"/>
              <a:t>(</a:t>
            </a:r>
            <a:r>
              <a:rPr lang="en-US" altLang="en-US" sz="1500" b="1" i="1" dirty="0" err="1"/>
              <a:t>aq</a:t>
            </a:r>
            <a:r>
              <a:rPr lang="en-US" altLang="en-US" sz="1500" b="1" dirty="0"/>
              <a:t>)</a:t>
            </a:r>
            <a:r>
              <a:rPr lang="en-US" altLang="en-US" sz="1500" b="1" dirty="0">
                <a:cs typeface="Arial" pitchFamily="34" charset="0"/>
              </a:rPr>
              <a:t> </a:t>
            </a:r>
            <a:r>
              <a:rPr lang="en-US" altLang="en-US" sz="1500" b="1" dirty="0" smtClean="0">
                <a:cs typeface="Arial" pitchFamily="34" charset="0"/>
              </a:rPr>
              <a:t>  →   Ag</a:t>
            </a:r>
            <a:r>
              <a:rPr lang="en-US" altLang="en-US" sz="1500" b="1" baseline="-25000" dirty="0" smtClean="0">
                <a:cs typeface="Arial" pitchFamily="34" charset="0"/>
              </a:rPr>
              <a:t>2</a:t>
            </a:r>
            <a:r>
              <a:rPr lang="en-US" altLang="en-US" sz="1500" b="1" dirty="0" smtClean="0">
                <a:cs typeface="Arial" pitchFamily="34" charset="0"/>
              </a:rPr>
              <a:t>CrO</a:t>
            </a:r>
            <a:r>
              <a:rPr lang="en-US" altLang="en-US" sz="1500" b="1" baseline="-25000" dirty="0" smtClean="0">
                <a:cs typeface="Arial" pitchFamily="34" charset="0"/>
              </a:rPr>
              <a:t>4</a:t>
            </a:r>
            <a:r>
              <a:rPr lang="en-US" altLang="en-US" sz="1500" b="1" dirty="0" smtClean="0">
                <a:cs typeface="Arial" pitchFamily="34" charset="0"/>
              </a:rPr>
              <a:t>(</a:t>
            </a:r>
            <a:r>
              <a:rPr lang="en-US" altLang="en-US" sz="1500" b="1" i="1" dirty="0" smtClean="0">
                <a:cs typeface="Arial" pitchFamily="34" charset="0"/>
              </a:rPr>
              <a:t>s</a:t>
            </a:r>
            <a:r>
              <a:rPr lang="en-US" altLang="en-US" sz="1500" b="1" dirty="0">
                <a:cs typeface="Arial" pitchFamily="34" charset="0"/>
              </a:rPr>
              <a:t>) </a:t>
            </a:r>
            <a:r>
              <a:rPr lang="en-US" altLang="en-US" sz="1500" b="1" dirty="0" smtClean="0">
                <a:cs typeface="Arial" pitchFamily="34" charset="0"/>
              </a:rPr>
              <a:t>+ </a:t>
            </a:r>
            <a:r>
              <a:rPr lang="en-US" altLang="en-US" sz="1500" b="1" dirty="0">
                <a:cs typeface="Arial" pitchFamily="34" charset="0"/>
              </a:rPr>
              <a:t>2Na</a:t>
            </a:r>
            <a:r>
              <a:rPr lang="en-US" altLang="en-US" sz="1500" b="1" baseline="30000" dirty="0" smtClean="0">
                <a:cs typeface="Arial" pitchFamily="34" charset="0"/>
              </a:rPr>
              <a:t>+</a:t>
            </a:r>
            <a:r>
              <a:rPr lang="en-US" altLang="en-US" sz="1500" b="1" dirty="0" smtClean="0">
                <a:cs typeface="Arial" pitchFamily="34" charset="0"/>
              </a:rPr>
              <a:t>(</a:t>
            </a:r>
            <a:r>
              <a:rPr lang="en-US" altLang="en-US" sz="1500" b="1" i="1" dirty="0" err="1">
                <a:cs typeface="Arial" pitchFamily="34" charset="0"/>
              </a:rPr>
              <a:t>aq</a:t>
            </a:r>
            <a:r>
              <a:rPr lang="en-US" altLang="en-US" sz="1500" b="1" dirty="0">
                <a:cs typeface="Arial" pitchFamily="34" charset="0"/>
              </a:rPr>
              <a:t>) + 2NO</a:t>
            </a:r>
            <a:r>
              <a:rPr lang="en-US" altLang="en-US" sz="1500" b="1" baseline="-25000" dirty="0">
                <a:cs typeface="Arial" pitchFamily="34" charset="0"/>
              </a:rPr>
              <a:t>3</a:t>
            </a:r>
            <a:r>
              <a:rPr lang="en-US" altLang="en-US" sz="1500" b="1" baseline="30000" dirty="0" smtClean="0"/>
              <a:t>–</a:t>
            </a:r>
            <a:r>
              <a:rPr lang="en-US" altLang="en-US" sz="1500" b="1" dirty="0" smtClean="0">
                <a:cs typeface="Arial" pitchFamily="34" charset="0"/>
              </a:rPr>
              <a:t>(</a:t>
            </a:r>
            <a:r>
              <a:rPr lang="en-US" altLang="en-US" sz="1500" b="1" i="1" dirty="0" err="1">
                <a:cs typeface="Arial" pitchFamily="34" charset="0"/>
              </a:rPr>
              <a:t>aq</a:t>
            </a:r>
            <a:r>
              <a:rPr lang="en-US" altLang="en-US" sz="1500" b="1" dirty="0" smtClean="0">
                <a:cs typeface="Arial" pitchFamily="34" charset="0"/>
              </a:rPr>
              <a:t>)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2000" y="838200"/>
            <a:ext cx="7620000" cy="320601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500" b="1" dirty="0" smtClean="0"/>
              <a:t>2AgNO</a:t>
            </a:r>
            <a:r>
              <a:rPr lang="en-US" altLang="en-US" sz="1500" b="1" baseline="-25000" dirty="0" smtClean="0"/>
              <a:t>3</a:t>
            </a:r>
            <a:r>
              <a:rPr lang="en-US" altLang="en-US" sz="1500" b="1" dirty="0" smtClean="0"/>
              <a:t>(</a:t>
            </a:r>
            <a:r>
              <a:rPr lang="en-US" altLang="en-US" sz="1500" b="1" i="1" dirty="0" err="1" smtClean="0">
                <a:solidFill>
                  <a:srgbClr val="FF0000"/>
                </a:solidFill>
              </a:rPr>
              <a:t>aq</a:t>
            </a:r>
            <a:r>
              <a:rPr lang="en-US" altLang="en-US" sz="1500" b="1" dirty="0"/>
              <a:t>) </a:t>
            </a:r>
            <a:r>
              <a:rPr lang="en-US" altLang="en-US" sz="1500" b="1" dirty="0" smtClean="0"/>
              <a:t> +  Na</a:t>
            </a:r>
            <a:r>
              <a:rPr lang="en-US" altLang="en-US" sz="1500" b="1" baseline="-25000" dirty="0" smtClean="0"/>
              <a:t>2</a:t>
            </a:r>
            <a:r>
              <a:rPr lang="en-US" altLang="en-US" sz="1500" b="1" dirty="0" smtClean="0"/>
              <a:t>CrO</a:t>
            </a:r>
            <a:r>
              <a:rPr lang="en-US" altLang="en-US" sz="1500" b="1" baseline="-25000" dirty="0" smtClean="0"/>
              <a:t>4</a:t>
            </a:r>
            <a:r>
              <a:rPr lang="en-US" altLang="en-US" sz="1500" b="1" dirty="0" smtClean="0"/>
              <a:t>(</a:t>
            </a:r>
            <a:r>
              <a:rPr lang="en-US" altLang="en-US" sz="1500" b="1" i="1" dirty="0" err="1" smtClean="0">
                <a:solidFill>
                  <a:srgbClr val="FF0000"/>
                </a:solidFill>
              </a:rPr>
              <a:t>aq</a:t>
            </a:r>
            <a:r>
              <a:rPr lang="en-US" altLang="en-US" sz="1500" b="1" dirty="0"/>
              <a:t>) </a:t>
            </a:r>
            <a:r>
              <a:rPr lang="en-US" altLang="en-US" sz="1500" b="1" dirty="0" smtClean="0"/>
              <a:t>  </a:t>
            </a:r>
            <a:r>
              <a:rPr lang="en-US" altLang="en-US" sz="1500" b="1" dirty="0">
                <a:cs typeface="Arial" pitchFamily="34" charset="0"/>
              </a:rPr>
              <a:t>→   </a:t>
            </a:r>
            <a:r>
              <a:rPr lang="en-US" altLang="en-US" sz="1500" b="1" dirty="0" smtClean="0">
                <a:cs typeface="Arial" pitchFamily="34" charset="0"/>
              </a:rPr>
              <a:t>Ag</a:t>
            </a:r>
            <a:r>
              <a:rPr lang="en-US" altLang="en-US" sz="1500" b="1" baseline="-25000" dirty="0" smtClean="0">
                <a:cs typeface="Arial" pitchFamily="34" charset="0"/>
              </a:rPr>
              <a:t>2</a:t>
            </a:r>
            <a:r>
              <a:rPr lang="en-US" altLang="en-US" sz="1500" b="1" dirty="0" smtClean="0">
                <a:cs typeface="Arial" pitchFamily="34" charset="0"/>
              </a:rPr>
              <a:t>CrO</a:t>
            </a:r>
            <a:r>
              <a:rPr lang="en-US" altLang="en-US" sz="1500" b="1" baseline="-25000" dirty="0" smtClean="0">
                <a:cs typeface="Arial" pitchFamily="34" charset="0"/>
              </a:rPr>
              <a:t>4</a:t>
            </a:r>
            <a:r>
              <a:rPr lang="en-US" altLang="en-US" sz="1500" b="1" dirty="0" smtClean="0">
                <a:cs typeface="Arial" pitchFamily="34" charset="0"/>
              </a:rPr>
              <a:t>(</a:t>
            </a:r>
            <a:r>
              <a:rPr lang="en-US" altLang="en-US" sz="1500" b="1" i="1" dirty="0" smtClean="0">
                <a:solidFill>
                  <a:srgbClr val="FF0000"/>
                </a:solidFill>
                <a:cs typeface="Arial" pitchFamily="34" charset="0"/>
              </a:rPr>
              <a:t>s</a:t>
            </a:r>
            <a:r>
              <a:rPr lang="en-US" altLang="en-US" sz="1500" b="1" dirty="0">
                <a:cs typeface="Arial" pitchFamily="34" charset="0"/>
              </a:rPr>
              <a:t>) </a:t>
            </a:r>
            <a:r>
              <a:rPr lang="en-US" altLang="en-US" sz="1500" b="1" dirty="0" smtClean="0">
                <a:cs typeface="Arial" pitchFamily="34" charset="0"/>
              </a:rPr>
              <a:t>+ 2NaNO</a:t>
            </a:r>
            <a:r>
              <a:rPr lang="en-US" altLang="en-US" sz="1500" b="1" baseline="-25000" dirty="0" smtClean="0">
                <a:cs typeface="Arial" pitchFamily="34" charset="0"/>
              </a:rPr>
              <a:t>3</a:t>
            </a:r>
            <a:r>
              <a:rPr lang="en-US" altLang="en-US" sz="1500" b="1" dirty="0" smtClean="0">
                <a:cs typeface="Arial" pitchFamily="34" charset="0"/>
              </a:rPr>
              <a:t>(</a:t>
            </a:r>
            <a:r>
              <a:rPr lang="en-US" altLang="en-US" sz="1500" b="1" i="1" dirty="0" err="1" smtClean="0">
                <a:solidFill>
                  <a:srgbClr val="FF0000"/>
                </a:solidFill>
                <a:cs typeface="Arial" pitchFamily="34" charset="0"/>
              </a:rPr>
              <a:t>aq</a:t>
            </a:r>
            <a:r>
              <a:rPr lang="en-US" altLang="en-US" sz="1500" b="1" dirty="0" smtClean="0">
                <a:cs typeface="Arial" pitchFamily="34" charset="0"/>
              </a:rPr>
              <a:t>)</a:t>
            </a:r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1016000" y="147644"/>
            <a:ext cx="7137400" cy="553998"/>
          </a:xfrm>
          <a:prstGeom prst="rect">
            <a:avLst/>
          </a:prstGeom>
          <a:gradFill rotWithShape="1">
            <a:gsLst>
              <a:gs pos="0">
                <a:srgbClr val="990000">
                  <a:alpha val="35001"/>
                </a:srgbClr>
              </a:gs>
              <a:gs pos="100000">
                <a:srgbClr val="47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3000" b="1" dirty="0" smtClean="0"/>
              <a:t>Total and Net Ionic Equations</a:t>
            </a:r>
            <a:endParaRPr lang="en-US" altLang="en-US" sz="3000" b="1" dirty="0"/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76200" y="2743200"/>
            <a:ext cx="8991600" cy="6437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1800" b="1" dirty="0" smtClean="0"/>
              <a:t> 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Spectator </a:t>
            </a:r>
            <a:r>
              <a:rPr lang="en-US" altLang="en-US" sz="1800" b="1" dirty="0">
                <a:solidFill>
                  <a:srgbClr val="FF0000"/>
                </a:solidFill>
              </a:rPr>
              <a:t>ions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are </a:t>
            </a:r>
            <a:r>
              <a:rPr lang="en-US" altLang="en-US" sz="1800" dirty="0"/>
              <a:t>not involved in the actual chemical change. </a:t>
            </a:r>
            <a:r>
              <a:rPr lang="en-US" altLang="en-US" sz="1800" dirty="0" smtClean="0"/>
              <a:t>Spectator </a:t>
            </a:r>
            <a:r>
              <a:rPr lang="en-US" altLang="en-US" sz="1800" dirty="0"/>
              <a:t>ions appear unchanged on both sides of the total ionic equation.</a:t>
            </a:r>
            <a:endParaRPr lang="en-US" altLang="en-US" sz="1800" b="1" dirty="0"/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609600" y="3489399"/>
            <a:ext cx="8229600" cy="320601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500" b="1" dirty="0"/>
              <a:t>2Ag</a:t>
            </a:r>
            <a:r>
              <a:rPr lang="en-US" altLang="en-US" sz="1500" b="1" baseline="30000" dirty="0" smtClean="0"/>
              <a:t>+</a:t>
            </a:r>
            <a:r>
              <a:rPr lang="en-US" altLang="en-US" sz="1500" b="1" dirty="0" smtClean="0"/>
              <a:t>(</a:t>
            </a:r>
            <a:r>
              <a:rPr lang="en-US" altLang="en-US" sz="1500" b="1" i="1" dirty="0" err="1"/>
              <a:t>aq</a:t>
            </a:r>
            <a:r>
              <a:rPr lang="en-US" altLang="en-US" sz="1500" b="1" dirty="0"/>
              <a:t>) + </a:t>
            </a:r>
            <a:r>
              <a:rPr lang="en-US" altLang="en-US" sz="1500" b="1" dirty="0">
                <a:solidFill>
                  <a:srgbClr val="0070C0"/>
                </a:solidFill>
              </a:rPr>
              <a:t>2NO</a:t>
            </a:r>
            <a:r>
              <a:rPr lang="en-US" altLang="en-US" sz="1500" b="1" baseline="-25000" dirty="0">
                <a:solidFill>
                  <a:srgbClr val="0070C0"/>
                </a:solidFill>
              </a:rPr>
              <a:t>3</a:t>
            </a:r>
            <a:r>
              <a:rPr lang="en-US" altLang="en-US" sz="1500" b="1" baseline="30000" dirty="0" smtClean="0">
                <a:solidFill>
                  <a:srgbClr val="0070C0"/>
                </a:solidFill>
              </a:rPr>
              <a:t>–</a:t>
            </a:r>
            <a:r>
              <a:rPr lang="en-US" altLang="en-US" sz="1500" b="1" dirty="0" smtClean="0"/>
              <a:t>(</a:t>
            </a:r>
            <a:r>
              <a:rPr lang="en-US" altLang="en-US" sz="1500" b="1" i="1" dirty="0" err="1"/>
              <a:t>aq</a:t>
            </a:r>
            <a:r>
              <a:rPr lang="en-US" altLang="en-US" sz="1500" b="1" dirty="0"/>
              <a:t>) + </a:t>
            </a:r>
            <a:r>
              <a:rPr lang="en-US" altLang="en-US" sz="1500" b="1" dirty="0">
                <a:solidFill>
                  <a:srgbClr val="0070C0"/>
                </a:solidFill>
              </a:rPr>
              <a:t>2Na</a:t>
            </a:r>
            <a:r>
              <a:rPr lang="en-US" altLang="en-US" sz="1500" b="1" baseline="30000" dirty="0" smtClean="0">
                <a:solidFill>
                  <a:srgbClr val="0070C0"/>
                </a:solidFill>
              </a:rPr>
              <a:t>+</a:t>
            </a:r>
            <a:r>
              <a:rPr lang="en-US" altLang="en-US" sz="1500" b="1" dirty="0" smtClean="0"/>
              <a:t>(</a:t>
            </a:r>
            <a:r>
              <a:rPr lang="en-US" altLang="en-US" sz="1500" b="1" i="1" dirty="0" err="1"/>
              <a:t>aq</a:t>
            </a:r>
            <a:r>
              <a:rPr lang="en-US" altLang="en-US" sz="1500" b="1" dirty="0"/>
              <a:t>) + CrO</a:t>
            </a:r>
            <a:r>
              <a:rPr lang="en-US" altLang="en-US" sz="1500" b="1" baseline="-25000" dirty="0"/>
              <a:t>4</a:t>
            </a:r>
            <a:r>
              <a:rPr lang="en-US" altLang="en-US" sz="1500" b="1" baseline="30000" dirty="0"/>
              <a:t>2</a:t>
            </a:r>
            <a:r>
              <a:rPr lang="en-US" altLang="en-US" sz="1500" b="1" baseline="30000" dirty="0" smtClean="0"/>
              <a:t>–</a:t>
            </a:r>
            <a:r>
              <a:rPr lang="en-US" altLang="en-US" sz="1500" b="1" dirty="0" smtClean="0"/>
              <a:t>(</a:t>
            </a:r>
            <a:r>
              <a:rPr lang="en-US" altLang="en-US" sz="1500" b="1" i="1" dirty="0" err="1"/>
              <a:t>aq</a:t>
            </a:r>
            <a:r>
              <a:rPr lang="en-US" altLang="en-US" sz="1500" b="1" dirty="0"/>
              <a:t>)</a:t>
            </a:r>
            <a:r>
              <a:rPr lang="en-US" altLang="en-US" sz="1500" b="1" dirty="0">
                <a:cs typeface="Arial" pitchFamily="34" charset="0"/>
              </a:rPr>
              <a:t> </a:t>
            </a:r>
            <a:r>
              <a:rPr lang="en-US" altLang="en-US" sz="1500" b="1" dirty="0" smtClean="0">
                <a:cs typeface="Arial" pitchFamily="34" charset="0"/>
              </a:rPr>
              <a:t>  →  Ag</a:t>
            </a:r>
            <a:r>
              <a:rPr lang="en-US" altLang="en-US" sz="1500" b="1" baseline="-25000" dirty="0" smtClean="0">
                <a:cs typeface="Arial" pitchFamily="34" charset="0"/>
              </a:rPr>
              <a:t>2</a:t>
            </a:r>
            <a:r>
              <a:rPr lang="en-US" altLang="en-US" sz="1500" b="1" dirty="0" smtClean="0">
                <a:cs typeface="Arial" pitchFamily="34" charset="0"/>
              </a:rPr>
              <a:t>CrO</a:t>
            </a:r>
            <a:r>
              <a:rPr lang="en-US" altLang="en-US" sz="1500" b="1" baseline="-25000" dirty="0" smtClean="0">
                <a:cs typeface="Arial" pitchFamily="34" charset="0"/>
              </a:rPr>
              <a:t>4</a:t>
            </a:r>
            <a:r>
              <a:rPr lang="en-US" altLang="en-US" sz="1500" b="1" dirty="0" smtClean="0">
                <a:cs typeface="Arial" pitchFamily="34" charset="0"/>
              </a:rPr>
              <a:t>(</a:t>
            </a:r>
            <a:r>
              <a:rPr lang="en-US" altLang="en-US" sz="1500" b="1" i="1" dirty="0" smtClean="0">
                <a:cs typeface="Arial" pitchFamily="34" charset="0"/>
              </a:rPr>
              <a:t>s</a:t>
            </a:r>
            <a:r>
              <a:rPr lang="en-US" altLang="en-US" sz="1500" b="1" dirty="0">
                <a:cs typeface="Arial" pitchFamily="34" charset="0"/>
              </a:rPr>
              <a:t>) </a:t>
            </a:r>
            <a:r>
              <a:rPr lang="en-US" altLang="en-US" sz="1500" b="1" dirty="0" smtClean="0">
                <a:cs typeface="Arial" pitchFamily="34" charset="0"/>
              </a:rPr>
              <a:t>+ </a:t>
            </a:r>
            <a:r>
              <a:rPr lang="en-US" altLang="en-US" sz="1500" b="1" dirty="0">
                <a:solidFill>
                  <a:srgbClr val="0070C0"/>
                </a:solidFill>
                <a:cs typeface="Arial" pitchFamily="34" charset="0"/>
              </a:rPr>
              <a:t>2Na</a:t>
            </a:r>
            <a:r>
              <a:rPr lang="en-US" altLang="en-US" sz="1500" b="1" baseline="30000" dirty="0" smtClean="0">
                <a:solidFill>
                  <a:srgbClr val="0070C0"/>
                </a:solidFill>
                <a:cs typeface="Arial" pitchFamily="34" charset="0"/>
              </a:rPr>
              <a:t>+</a:t>
            </a:r>
            <a:r>
              <a:rPr lang="en-US" altLang="en-US" sz="1500" b="1" dirty="0" smtClean="0">
                <a:cs typeface="Arial" pitchFamily="34" charset="0"/>
              </a:rPr>
              <a:t>(</a:t>
            </a:r>
            <a:r>
              <a:rPr lang="en-US" altLang="en-US" sz="1500" b="1" i="1" dirty="0" err="1">
                <a:cs typeface="Arial" pitchFamily="34" charset="0"/>
              </a:rPr>
              <a:t>aq</a:t>
            </a:r>
            <a:r>
              <a:rPr lang="en-US" altLang="en-US" sz="1500" b="1" dirty="0">
                <a:cs typeface="Arial" pitchFamily="34" charset="0"/>
              </a:rPr>
              <a:t>) + </a:t>
            </a:r>
            <a:r>
              <a:rPr lang="en-US" altLang="en-US" sz="1500" b="1" dirty="0">
                <a:solidFill>
                  <a:srgbClr val="0070C0"/>
                </a:solidFill>
                <a:cs typeface="Arial" pitchFamily="34" charset="0"/>
              </a:rPr>
              <a:t>2NO</a:t>
            </a:r>
            <a:r>
              <a:rPr lang="en-US" altLang="en-US" sz="1500" b="1" baseline="-25000" dirty="0">
                <a:solidFill>
                  <a:srgbClr val="0070C0"/>
                </a:solidFill>
                <a:cs typeface="Arial" pitchFamily="34" charset="0"/>
              </a:rPr>
              <a:t>3</a:t>
            </a:r>
            <a:r>
              <a:rPr lang="en-US" altLang="en-US" sz="1500" b="1" baseline="30000" dirty="0" smtClean="0">
                <a:solidFill>
                  <a:srgbClr val="0070C0"/>
                </a:solidFill>
              </a:rPr>
              <a:t>–</a:t>
            </a:r>
            <a:r>
              <a:rPr lang="en-US" altLang="en-US" sz="1500" b="1" dirty="0" smtClean="0">
                <a:cs typeface="Arial" pitchFamily="34" charset="0"/>
              </a:rPr>
              <a:t>(</a:t>
            </a:r>
            <a:r>
              <a:rPr lang="en-US" altLang="en-US" sz="1500" b="1" i="1" dirty="0" err="1">
                <a:cs typeface="Arial" pitchFamily="34" charset="0"/>
              </a:rPr>
              <a:t>aq</a:t>
            </a:r>
            <a:r>
              <a:rPr lang="en-US" altLang="en-US" sz="1500" b="1" dirty="0" smtClean="0">
                <a:cs typeface="Arial" pitchFamily="34" charset="0"/>
              </a:rPr>
              <a:t>)</a:t>
            </a:r>
          </a:p>
        </p:txBody>
      </p:sp>
      <p:sp>
        <p:nvSpPr>
          <p:cNvPr id="56" name="SMARTINK"/>
          <p:cNvSpPr/>
          <p:nvPr/>
        </p:nvSpPr>
        <p:spPr bwMode="auto">
          <a:xfrm>
            <a:off x="7696200" y="3448087"/>
            <a:ext cx="279400" cy="358776"/>
          </a:xfrm>
          <a:custGeom>
            <a:avLst/>
            <a:gdLst/>
            <a:ahLst/>
            <a:cxnLst/>
            <a:rect l="0" t="0" r="0" b="0"/>
            <a:pathLst>
              <a:path w="558801" h="717551">
                <a:moveTo>
                  <a:pt x="552450" y="19050"/>
                </a:moveTo>
                <a:lnTo>
                  <a:pt x="558800" y="0"/>
                </a:lnTo>
                <a:lnTo>
                  <a:pt x="552450" y="31750"/>
                </a:lnTo>
                <a:lnTo>
                  <a:pt x="533400" y="57150"/>
                </a:lnTo>
                <a:lnTo>
                  <a:pt x="514350" y="82550"/>
                </a:lnTo>
                <a:lnTo>
                  <a:pt x="501650" y="101600"/>
                </a:lnTo>
                <a:lnTo>
                  <a:pt x="488950" y="120650"/>
                </a:lnTo>
                <a:lnTo>
                  <a:pt x="469900" y="139700"/>
                </a:lnTo>
                <a:lnTo>
                  <a:pt x="457200" y="158750"/>
                </a:lnTo>
                <a:lnTo>
                  <a:pt x="438150" y="184150"/>
                </a:lnTo>
                <a:lnTo>
                  <a:pt x="412750" y="209550"/>
                </a:lnTo>
                <a:lnTo>
                  <a:pt x="393700" y="234950"/>
                </a:lnTo>
                <a:lnTo>
                  <a:pt x="368300" y="260350"/>
                </a:lnTo>
                <a:lnTo>
                  <a:pt x="342900" y="285750"/>
                </a:lnTo>
                <a:lnTo>
                  <a:pt x="317500" y="317500"/>
                </a:lnTo>
                <a:lnTo>
                  <a:pt x="292100" y="349250"/>
                </a:lnTo>
                <a:lnTo>
                  <a:pt x="266700" y="381000"/>
                </a:lnTo>
                <a:lnTo>
                  <a:pt x="241300" y="412750"/>
                </a:lnTo>
                <a:lnTo>
                  <a:pt x="222250" y="438150"/>
                </a:lnTo>
                <a:lnTo>
                  <a:pt x="196850" y="469900"/>
                </a:lnTo>
                <a:lnTo>
                  <a:pt x="177800" y="495300"/>
                </a:lnTo>
                <a:lnTo>
                  <a:pt x="158750" y="520700"/>
                </a:lnTo>
                <a:lnTo>
                  <a:pt x="139700" y="546100"/>
                </a:lnTo>
                <a:lnTo>
                  <a:pt x="120650" y="565150"/>
                </a:lnTo>
                <a:lnTo>
                  <a:pt x="107950" y="584200"/>
                </a:lnTo>
                <a:lnTo>
                  <a:pt x="88900" y="603250"/>
                </a:lnTo>
                <a:lnTo>
                  <a:pt x="69850" y="622300"/>
                </a:lnTo>
                <a:lnTo>
                  <a:pt x="50800" y="654050"/>
                </a:lnTo>
                <a:lnTo>
                  <a:pt x="31750" y="673100"/>
                </a:lnTo>
                <a:lnTo>
                  <a:pt x="6350" y="704850"/>
                </a:lnTo>
                <a:lnTo>
                  <a:pt x="0" y="71755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SMARTINK"/>
          <p:cNvSpPr/>
          <p:nvPr/>
        </p:nvSpPr>
        <p:spPr bwMode="auto">
          <a:xfrm>
            <a:off x="6629400" y="3448087"/>
            <a:ext cx="279400" cy="358776"/>
          </a:xfrm>
          <a:custGeom>
            <a:avLst/>
            <a:gdLst/>
            <a:ahLst/>
            <a:cxnLst/>
            <a:rect l="0" t="0" r="0" b="0"/>
            <a:pathLst>
              <a:path w="558801" h="717551">
                <a:moveTo>
                  <a:pt x="552450" y="19050"/>
                </a:moveTo>
                <a:lnTo>
                  <a:pt x="558800" y="0"/>
                </a:lnTo>
                <a:lnTo>
                  <a:pt x="552450" y="31750"/>
                </a:lnTo>
                <a:lnTo>
                  <a:pt x="533400" y="57150"/>
                </a:lnTo>
                <a:lnTo>
                  <a:pt x="514350" y="82550"/>
                </a:lnTo>
                <a:lnTo>
                  <a:pt x="501650" y="101600"/>
                </a:lnTo>
                <a:lnTo>
                  <a:pt x="488950" y="120650"/>
                </a:lnTo>
                <a:lnTo>
                  <a:pt x="469900" y="139700"/>
                </a:lnTo>
                <a:lnTo>
                  <a:pt x="457200" y="158750"/>
                </a:lnTo>
                <a:lnTo>
                  <a:pt x="438150" y="184150"/>
                </a:lnTo>
                <a:lnTo>
                  <a:pt x="412750" y="209550"/>
                </a:lnTo>
                <a:lnTo>
                  <a:pt x="393700" y="234950"/>
                </a:lnTo>
                <a:lnTo>
                  <a:pt x="368300" y="260350"/>
                </a:lnTo>
                <a:lnTo>
                  <a:pt x="342900" y="285750"/>
                </a:lnTo>
                <a:lnTo>
                  <a:pt x="317500" y="317500"/>
                </a:lnTo>
                <a:lnTo>
                  <a:pt x="292100" y="349250"/>
                </a:lnTo>
                <a:lnTo>
                  <a:pt x="266700" y="381000"/>
                </a:lnTo>
                <a:lnTo>
                  <a:pt x="241300" y="412750"/>
                </a:lnTo>
                <a:lnTo>
                  <a:pt x="222250" y="438150"/>
                </a:lnTo>
                <a:lnTo>
                  <a:pt x="196850" y="469900"/>
                </a:lnTo>
                <a:lnTo>
                  <a:pt x="177800" y="495300"/>
                </a:lnTo>
                <a:lnTo>
                  <a:pt x="158750" y="520700"/>
                </a:lnTo>
                <a:lnTo>
                  <a:pt x="139700" y="546100"/>
                </a:lnTo>
                <a:lnTo>
                  <a:pt x="120650" y="565150"/>
                </a:lnTo>
                <a:lnTo>
                  <a:pt x="107950" y="584200"/>
                </a:lnTo>
                <a:lnTo>
                  <a:pt x="88900" y="603250"/>
                </a:lnTo>
                <a:lnTo>
                  <a:pt x="69850" y="622300"/>
                </a:lnTo>
                <a:lnTo>
                  <a:pt x="50800" y="654050"/>
                </a:lnTo>
                <a:lnTo>
                  <a:pt x="31750" y="673100"/>
                </a:lnTo>
                <a:lnTo>
                  <a:pt x="6350" y="704850"/>
                </a:lnTo>
                <a:lnTo>
                  <a:pt x="0" y="71755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SMARTINK"/>
          <p:cNvSpPr/>
          <p:nvPr/>
        </p:nvSpPr>
        <p:spPr bwMode="auto">
          <a:xfrm>
            <a:off x="2971800" y="3429000"/>
            <a:ext cx="279400" cy="358776"/>
          </a:xfrm>
          <a:custGeom>
            <a:avLst/>
            <a:gdLst/>
            <a:ahLst/>
            <a:cxnLst/>
            <a:rect l="0" t="0" r="0" b="0"/>
            <a:pathLst>
              <a:path w="558801" h="717551">
                <a:moveTo>
                  <a:pt x="552450" y="19050"/>
                </a:moveTo>
                <a:lnTo>
                  <a:pt x="558800" y="0"/>
                </a:lnTo>
                <a:lnTo>
                  <a:pt x="552450" y="31750"/>
                </a:lnTo>
                <a:lnTo>
                  <a:pt x="533400" y="57150"/>
                </a:lnTo>
                <a:lnTo>
                  <a:pt x="514350" y="82550"/>
                </a:lnTo>
                <a:lnTo>
                  <a:pt x="501650" y="101600"/>
                </a:lnTo>
                <a:lnTo>
                  <a:pt x="488950" y="120650"/>
                </a:lnTo>
                <a:lnTo>
                  <a:pt x="469900" y="139700"/>
                </a:lnTo>
                <a:lnTo>
                  <a:pt x="457200" y="158750"/>
                </a:lnTo>
                <a:lnTo>
                  <a:pt x="438150" y="184150"/>
                </a:lnTo>
                <a:lnTo>
                  <a:pt x="412750" y="209550"/>
                </a:lnTo>
                <a:lnTo>
                  <a:pt x="393700" y="234950"/>
                </a:lnTo>
                <a:lnTo>
                  <a:pt x="368300" y="260350"/>
                </a:lnTo>
                <a:lnTo>
                  <a:pt x="342900" y="285750"/>
                </a:lnTo>
                <a:lnTo>
                  <a:pt x="317500" y="317500"/>
                </a:lnTo>
                <a:lnTo>
                  <a:pt x="292100" y="349250"/>
                </a:lnTo>
                <a:lnTo>
                  <a:pt x="266700" y="381000"/>
                </a:lnTo>
                <a:lnTo>
                  <a:pt x="241300" y="412750"/>
                </a:lnTo>
                <a:lnTo>
                  <a:pt x="222250" y="438150"/>
                </a:lnTo>
                <a:lnTo>
                  <a:pt x="196850" y="469900"/>
                </a:lnTo>
                <a:lnTo>
                  <a:pt x="177800" y="495300"/>
                </a:lnTo>
                <a:lnTo>
                  <a:pt x="158750" y="520700"/>
                </a:lnTo>
                <a:lnTo>
                  <a:pt x="139700" y="546100"/>
                </a:lnTo>
                <a:lnTo>
                  <a:pt x="120650" y="565150"/>
                </a:lnTo>
                <a:lnTo>
                  <a:pt x="107950" y="584200"/>
                </a:lnTo>
                <a:lnTo>
                  <a:pt x="88900" y="603250"/>
                </a:lnTo>
                <a:lnTo>
                  <a:pt x="69850" y="622300"/>
                </a:lnTo>
                <a:lnTo>
                  <a:pt x="50800" y="654050"/>
                </a:lnTo>
                <a:lnTo>
                  <a:pt x="31750" y="673100"/>
                </a:lnTo>
                <a:lnTo>
                  <a:pt x="6350" y="704850"/>
                </a:lnTo>
                <a:lnTo>
                  <a:pt x="0" y="71755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SMARTINK"/>
          <p:cNvSpPr/>
          <p:nvPr/>
        </p:nvSpPr>
        <p:spPr bwMode="auto">
          <a:xfrm>
            <a:off x="1813448" y="3505200"/>
            <a:ext cx="279400" cy="358776"/>
          </a:xfrm>
          <a:custGeom>
            <a:avLst/>
            <a:gdLst/>
            <a:ahLst/>
            <a:cxnLst/>
            <a:rect l="0" t="0" r="0" b="0"/>
            <a:pathLst>
              <a:path w="558801" h="717551">
                <a:moveTo>
                  <a:pt x="552450" y="19050"/>
                </a:moveTo>
                <a:lnTo>
                  <a:pt x="558800" y="0"/>
                </a:lnTo>
                <a:lnTo>
                  <a:pt x="552450" y="31750"/>
                </a:lnTo>
                <a:lnTo>
                  <a:pt x="533400" y="57150"/>
                </a:lnTo>
                <a:lnTo>
                  <a:pt x="514350" y="82550"/>
                </a:lnTo>
                <a:lnTo>
                  <a:pt x="501650" y="101600"/>
                </a:lnTo>
                <a:lnTo>
                  <a:pt x="488950" y="120650"/>
                </a:lnTo>
                <a:lnTo>
                  <a:pt x="469900" y="139700"/>
                </a:lnTo>
                <a:lnTo>
                  <a:pt x="457200" y="158750"/>
                </a:lnTo>
                <a:lnTo>
                  <a:pt x="438150" y="184150"/>
                </a:lnTo>
                <a:lnTo>
                  <a:pt x="412750" y="209550"/>
                </a:lnTo>
                <a:lnTo>
                  <a:pt x="393700" y="234950"/>
                </a:lnTo>
                <a:lnTo>
                  <a:pt x="368300" y="260350"/>
                </a:lnTo>
                <a:lnTo>
                  <a:pt x="342900" y="285750"/>
                </a:lnTo>
                <a:lnTo>
                  <a:pt x="317500" y="317500"/>
                </a:lnTo>
                <a:lnTo>
                  <a:pt x="292100" y="349250"/>
                </a:lnTo>
                <a:lnTo>
                  <a:pt x="266700" y="381000"/>
                </a:lnTo>
                <a:lnTo>
                  <a:pt x="241300" y="412750"/>
                </a:lnTo>
                <a:lnTo>
                  <a:pt x="222250" y="438150"/>
                </a:lnTo>
                <a:lnTo>
                  <a:pt x="196850" y="469900"/>
                </a:lnTo>
                <a:lnTo>
                  <a:pt x="177800" y="495300"/>
                </a:lnTo>
                <a:lnTo>
                  <a:pt x="158750" y="520700"/>
                </a:lnTo>
                <a:lnTo>
                  <a:pt x="139700" y="546100"/>
                </a:lnTo>
                <a:lnTo>
                  <a:pt x="120650" y="565150"/>
                </a:lnTo>
                <a:lnTo>
                  <a:pt x="107950" y="584200"/>
                </a:lnTo>
                <a:lnTo>
                  <a:pt x="88900" y="603250"/>
                </a:lnTo>
                <a:lnTo>
                  <a:pt x="69850" y="622300"/>
                </a:lnTo>
                <a:lnTo>
                  <a:pt x="50800" y="654050"/>
                </a:lnTo>
                <a:lnTo>
                  <a:pt x="31750" y="673100"/>
                </a:lnTo>
                <a:lnTo>
                  <a:pt x="6350" y="704850"/>
                </a:lnTo>
                <a:lnTo>
                  <a:pt x="0" y="71755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Rectangle 3"/>
          <p:cNvSpPr>
            <a:spLocks noChangeArrowheads="1"/>
          </p:cNvSpPr>
          <p:nvPr/>
        </p:nvSpPr>
        <p:spPr bwMode="auto">
          <a:xfrm>
            <a:off x="76200" y="4309234"/>
            <a:ext cx="8839200" cy="6437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1800" dirty="0"/>
              <a:t>The </a:t>
            </a:r>
            <a:r>
              <a:rPr lang="en-US" altLang="en-US" sz="1800" b="1" dirty="0">
                <a:solidFill>
                  <a:srgbClr val="FF0000"/>
                </a:solidFill>
              </a:rPr>
              <a:t>net ionic equation</a:t>
            </a:r>
            <a:r>
              <a:rPr lang="en-US" altLang="en-US" sz="1800" dirty="0"/>
              <a:t> eliminates the </a:t>
            </a:r>
            <a:r>
              <a:rPr lang="en-US" altLang="en-US" sz="1800" b="1" i="1" dirty="0"/>
              <a:t>spectator ions</a:t>
            </a:r>
            <a:r>
              <a:rPr lang="en-US" altLang="en-US" sz="1800" dirty="0"/>
              <a:t> and shows only the </a:t>
            </a:r>
            <a:r>
              <a:rPr lang="en-US" altLang="en-US" sz="1800" i="1" dirty="0"/>
              <a:t>actual chemical change</a:t>
            </a:r>
            <a:r>
              <a:rPr lang="en-US" altLang="en-US" sz="1800" dirty="0"/>
              <a:t>.</a:t>
            </a:r>
          </a:p>
        </p:txBody>
      </p:sp>
      <p:sp>
        <p:nvSpPr>
          <p:cNvPr id="61" name="Rectangle 3"/>
          <p:cNvSpPr>
            <a:spLocks noChangeArrowheads="1"/>
          </p:cNvSpPr>
          <p:nvPr/>
        </p:nvSpPr>
        <p:spPr bwMode="auto">
          <a:xfrm>
            <a:off x="2057400" y="5013399"/>
            <a:ext cx="5253038" cy="32060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500" b="1" dirty="0"/>
              <a:t>2Ag</a:t>
            </a:r>
            <a:r>
              <a:rPr lang="en-US" altLang="en-US" sz="1500" b="1" baseline="30000" dirty="0" smtClean="0"/>
              <a:t>+</a:t>
            </a:r>
            <a:r>
              <a:rPr lang="en-US" altLang="en-US" sz="1500" b="1" dirty="0" smtClean="0"/>
              <a:t>(</a:t>
            </a:r>
            <a:r>
              <a:rPr lang="en-US" altLang="en-US" sz="1500" b="1" i="1" dirty="0" err="1"/>
              <a:t>aq</a:t>
            </a:r>
            <a:r>
              <a:rPr lang="en-US" altLang="en-US" sz="1500" b="1" dirty="0"/>
              <a:t>) + CrO</a:t>
            </a:r>
            <a:r>
              <a:rPr lang="en-US" altLang="en-US" sz="1500" b="1" baseline="-25000" dirty="0"/>
              <a:t>4</a:t>
            </a:r>
            <a:r>
              <a:rPr lang="en-US" altLang="en-US" sz="1500" b="1" baseline="30000" dirty="0"/>
              <a:t>2</a:t>
            </a:r>
            <a:r>
              <a:rPr lang="en-US" altLang="en-US" sz="1500" b="1" baseline="30000" dirty="0" smtClean="0"/>
              <a:t>–</a:t>
            </a:r>
            <a:r>
              <a:rPr lang="en-US" altLang="en-US" sz="1500" b="1" dirty="0" smtClean="0"/>
              <a:t>(</a:t>
            </a:r>
            <a:r>
              <a:rPr lang="en-US" altLang="en-US" sz="1500" b="1" i="1" dirty="0" err="1"/>
              <a:t>aq</a:t>
            </a:r>
            <a:r>
              <a:rPr lang="en-US" altLang="en-US" sz="1500" b="1" dirty="0"/>
              <a:t>)</a:t>
            </a:r>
            <a:r>
              <a:rPr lang="en-US" altLang="en-US" sz="1500" b="1" dirty="0">
                <a:cs typeface="Arial" pitchFamily="34" charset="0"/>
              </a:rPr>
              <a:t>    →     </a:t>
            </a:r>
            <a:r>
              <a:rPr lang="en-US" altLang="en-US" sz="1500" b="1" dirty="0" smtClean="0">
                <a:cs typeface="Arial" pitchFamily="34" charset="0"/>
              </a:rPr>
              <a:t>Ag</a:t>
            </a:r>
            <a:r>
              <a:rPr lang="en-US" altLang="en-US" sz="1500" b="1" baseline="-25000" dirty="0" smtClean="0">
                <a:cs typeface="Arial" pitchFamily="34" charset="0"/>
              </a:rPr>
              <a:t>2</a:t>
            </a:r>
            <a:r>
              <a:rPr lang="en-US" altLang="en-US" sz="1500" b="1" dirty="0" smtClean="0">
                <a:cs typeface="Arial" pitchFamily="34" charset="0"/>
              </a:rPr>
              <a:t>CrO</a:t>
            </a:r>
            <a:r>
              <a:rPr lang="en-US" altLang="en-US" sz="1500" b="1" baseline="-25000" dirty="0" smtClean="0">
                <a:cs typeface="Arial" pitchFamily="34" charset="0"/>
              </a:rPr>
              <a:t>4</a:t>
            </a:r>
            <a:r>
              <a:rPr lang="en-US" altLang="en-US" sz="1500" b="1" dirty="0" smtClean="0">
                <a:cs typeface="Arial" pitchFamily="34" charset="0"/>
              </a:rPr>
              <a:t>(</a:t>
            </a:r>
            <a:r>
              <a:rPr lang="en-US" altLang="en-US" sz="1500" b="1" i="1" dirty="0" smtClean="0">
                <a:cs typeface="Arial" pitchFamily="34" charset="0"/>
              </a:rPr>
              <a:t>s</a:t>
            </a:r>
            <a:r>
              <a:rPr lang="en-US" altLang="en-US" sz="1500" b="1" dirty="0">
                <a:cs typeface="Arial" pitchFamily="34" charset="0"/>
              </a:rPr>
              <a:t>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8045" y="5754469"/>
            <a:ext cx="8807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b="1" u="sng" dirty="0" smtClean="0"/>
              <a:t>Note:</a:t>
            </a:r>
            <a:r>
              <a:rPr lang="en-US" sz="1800" dirty="0" smtClean="0"/>
              <a:t> Solid, liquid and gas remain in their same form. They can not be broken down into ions. e.g. CaCO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(</a:t>
            </a:r>
            <a:r>
              <a:rPr lang="en-US" sz="1800" i="1" dirty="0" smtClean="0"/>
              <a:t>s</a:t>
            </a:r>
            <a:r>
              <a:rPr lang="en-US" sz="1800" dirty="0" smtClean="0"/>
              <a:t>), 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O(</a:t>
            </a:r>
            <a:r>
              <a:rPr lang="en-US" sz="1800" i="1" dirty="0" smtClean="0"/>
              <a:t>l</a:t>
            </a:r>
            <a:r>
              <a:rPr lang="en-US" sz="1800" dirty="0" smtClean="0"/>
              <a:t>), CO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(</a:t>
            </a:r>
            <a:r>
              <a:rPr lang="en-US" sz="1800" i="1" dirty="0" smtClean="0"/>
              <a:t>g</a:t>
            </a:r>
            <a:r>
              <a:rPr lang="en-US" sz="1800" dirty="0" smtClean="0"/>
              <a:t>), etc.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0889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7990" y="2949714"/>
            <a:ext cx="5599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 b="1" dirty="0" smtClean="0">
                <a:solidFill>
                  <a:srgbClr val="000000"/>
                </a:solidFill>
              </a:rPr>
              <a:t>Precipitation Reaction</a:t>
            </a:r>
          </a:p>
        </p:txBody>
      </p:sp>
    </p:spTree>
    <p:extLst>
      <p:ext uri="{BB962C8B-B14F-4D97-AF65-F5344CB8AC3E}">
        <p14:creationId xmlns:p14="http://schemas.microsoft.com/office/powerpoint/2010/main" val="129678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209800" y="360402"/>
            <a:ext cx="4724400" cy="553998"/>
          </a:xfrm>
          <a:prstGeom prst="rect">
            <a:avLst/>
          </a:prstGeom>
          <a:gradFill rotWithShape="1">
            <a:gsLst>
              <a:gs pos="0">
                <a:srgbClr val="CC0000">
                  <a:alpha val="35001"/>
                </a:srgbClr>
              </a:gs>
              <a:gs pos="100000">
                <a:srgbClr val="5E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3000" b="1" dirty="0">
                <a:solidFill>
                  <a:srgbClr val="000000"/>
                </a:solidFill>
              </a:rPr>
              <a:t>Precipitation </a:t>
            </a:r>
            <a:r>
              <a:rPr lang="en-US" altLang="en-US" sz="3000" b="1" dirty="0" smtClean="0">
                <a:solidFill>
                  <a:srgbClr val="000000"/>
                </a:solidFill>
              </a:rPr>
              <a:t>Reaction</a:t>
            </a:r>
            <a:endParaRPr lang="en-US" altLang="en-US" sz="3000" b="1" dirty="0">
              <a:solidFill>
                <a:srgbClr val="000000"/>
              </a:solidFill>
            </a:endParaRPr>
          </a:p>
        </p:txBody>
      </p:sp>
      <p:sp>
        <p:nvSpPr>
          <p:cNvPr id="12289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3898" y="1828800"/>
            <a:ext cx="8229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ea typeface="ＭＳ Ｐゴシック" pitchFamily="34" charset="-128"/>
              </a:rPr>
              <a:t>In a </a:t>
            </a:r>
            <a:r>
              <a:rPr lang="en-US" altLang="en-US" sz="2000" b="1" dirty="0" smtClean="0">
                <a:ea typeface="ＭＳ Ｐゴシック" pitchFamily="34" charset="-128"/>
              </a:rPr>
              <a:t>precipitation reaction</a:t>
            </a:r>
            <a:r>
              <a:rPr lang="en-US" altLang="en-US" sz="2000" dirty="0" smtClean="0">
                <a:ea typeface="ＭＳ Ｐゴシック" pitchFamily="34" charset="-128"/>
              </a:rPr>
              <a:t> two soluble ionic compounds react to give an insoluble product, called a </a:t>
            </a:r>
            <a:r>
              <a:rPr lang="en-US" altLang="en-US" sz="2000" b="1" i="1" dirty="0" smtClean="0">
                <a:ea typeface="ＭＳ Ｐゴシック" pitchFamily="34" charset="-128"/>
              </a:rPr>
              <a:t>precipitate</a:t>
            </a:r>
            <a:r>
              <a:rPr lang="en-US" altLang="en-US" sz="2000" dirty="0" smtClean="0">
                <a:ea typeface="ＭＳ Ｐゴシック" pitchFamily="34" charset="-128"/>
              </a:rPr>
              <a:t>.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53236" y="3062233"/>
            <a:ext cx="7228764" cy="366767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b="1" dirty="0" smtClean="0"/>
              <a:t>2AgNO</a:t>
            </a:r>
            <a:r>
              <a:rPr lang="en-US" altLang="en-US" sz="1800" b="1" baseline="-25000" dirty="0" smtClean="0"/>
              <a:t>3</a:t>
            </a:r>
            <a:r>
              <a:rPr lang="en-US" altLang="en-US" sz="1800" b="1" dirty="0" smtClean="0"/>
              <a:t>(</a:t>
            </a:r>
            <a:r>
              <a:rPr lang="en-US" altLang="en-US" sz="1800" b="1" i="1" dirty="0" err="1" smtClean="0">
                <a:solidFill>
                  <a:srgbClr val="FF0000"/>
                </a:solidFill>
              </a:rPr>
              <a:t>aq</a:t>
            </a:r>
            <a:r>
              <a:rPr lang="en-US" altLang="en-US" sz="1800" b="1" dirty="0"/>
              <a:t>) </a:t>
            </a:r>
            <a:r>
              <a:rPr lang="en-US" altLang="en-US" sz="1800" b="1" dirty="0" smtClean="0"/>
              <a:t> +  Na</a:t>
            </a:r>
            <a:r>
              <a:rPr lang="en-US" altLang="en-US" sz="1800" b="1" baseline="-25000" dirty="0" smtClean="0"/>
              <a:t>2</a:t>
            </a:r>
            <a:r>
              <a:rPr lang="en-US" altLang="en-US" sz="1800" b="1" dirty="0" smtClean="0"/>
              <a:t>CrO</a:t>
            </a:r>
            <a:r>
              <a:rPr lang="en-US" altLang="en-US" sz="1800" b="1" baseline="-25000" dirty="0" smtClean="0"/>
              <a:t>4</a:t>
            </a:r>
            <a:r>
              <a:rPr lang="en-US" altLang="en-US" sz="1800" b="1" dirty="0" smtClean="0"/>
              <a:t>(</a:t>
            </a:r>
            <a:r>
              <a:rPr lang="en-US" altLang="en-US" sz="1800" b="1" i="1" dirty="0" err="1" smtClean="0">
                <a:solidFill>
                  <a:srgbClr val="FF0000"/>
                </a:solidFill>
              </a:rPr>
              <a:t>aq</a:t>
            </a:r>
            <a:r>
              <a:rPr lang="en-US" altLang="en-US" sz="1800" b="1" dirty="0"/>
              <a:t>) </a:t>
            </a:r>
            <a:r>
              <a:rPr lang="en-US" altLang="en-US" sz="1800" b="1" dirty="0" smtClean="0"/>
              <a:t>  </a:t>
            </a:r>
            <a:r>
              <a:rPr lang="en-US" altLang="en-US" sz="1800" b="1" dirty="0">
                <a:cs typeface="Arial" pitchFamily="34" charset="0"/>
              </a:rPr>
              <a:t>→   </a:t>
            </a:r>
            <a:r>
              <a:rPr lang="en-US" altLang="en-US" sz="1800" b="1" dirty="0" smtClean="0">
                <a:cs typeface="Arial" pitchFamily="34" charset="0"/>
              </a:rPr>
              <a:t>Ag</a:t>
            </a:r>
            <a:r>
              <a:rPr lang="en-US" altLang="en-US" sz="1800" b="1" baseline="-25000" dirty="0" smtClean="0">
                <a:cs typeface="Arial" pitchFamily="34" charset="0"/>
              </a:rPr>
              <a:t>2</a:t>
            </a:r>
            <a:r>
              <a:rPr lang="en-US" altLang="en-US" sz="1800" b="1" dirty="0" smtClean="0">
                <a:cs typeface="Arial" pitchFamily="34" charset="0"/>
              </a:rPr>
              <a:t>CrO</a:t>
            </a:r>
            <a:r>
              <a:rPr lang="en-US" altLang="en-US" sz="1800" b="1" baseline="-25000" dirty="0" smtClean="0">
                <a:cs typeface="Arial" pitchFamily="34" charset="0"/>
              </a:rPr>
              <a:t>4</a:t>
            </a:r>
            <a:r>
              <a:rPr lang="en-US" altLang="en-US" sz="1800" b="1" dirty="0" smtClean="0">
                <a:cs typeface="Arial" pitchFamily="34" charset="0"/>
              </a:rPr>
              <a:t>(</a:t>
            </a:r>
            <a:r>
              <a:rPr lang="en-US" altLang="en-US" sz="1800" b="1" i="1" dirty="0" smtClean="0">
                <a:solidFill>
                  <a:srgbClr val="FF0000"/>
                </a:solidFill>
                <a:cs typeface="Arial" pitchFamily="34" charset="0"/>
              </a:rPr>
              <a:t>s</a:t>
            </a:r>
            <a:r>
              <a:rPr lang="en-US" altLang="en-US" sz="1800" b="1" dirty="0">
                <a:cs typeface="Arial" pitchFamily="34" charset="0"/>
              </a:rPr>
              <a:t>) </a:t>
            </a:r>
            <a:r>
              <a:rPr lang="en-US" altLang="en-US" sz="1800" b="1" dirty="0" smtClean="0">
                <a:cs typeface="Arial" pitchFamily="34" charset="0"/>
              </a:rPr>
              <a:t>+ 2NaNO</a:t>
            </a:r>
            <a:r>
              <a:rPr lang="en-US" altLang="en-US" sz="1800" b="1" baseline="-25000" dirty="0" smtClean="0">
                <a:cs typeface="Arial" pitchFamily="34" charset="0"/>
              </a:rPr>
              <a:t>3</a:t>
            </a:r>
            <a:r>
              <a:rPr lang="en-US" altLang="en-US" sz="1800" b="1" dirty="0" smtClean="0">
                <a:cs typeface="Arial" pitchFamily="34" charset="0"/>
              </a:rPr>
              <a:t>(</a:t>
            </a:r>
            <a:r>
              <a:rPr lang="en-US" altLang="en-US" sz="1800" b="1" i="1" dirty="0" err="1" smtClean="0">
                <a:solidFill>
                  <a:srgbClr val="FF0000"/>
                </a:solidFill>
                <a:cs typeface="Arial" pitchFamily="34" charset="0"/>
              </a:rPr>
              <a:t>aq</a:t>
            </a:r>
            <a:r>
              <a:rPr lang="en-US" altLang="en-US" sz="1800" b="1" dirty="0" smtClean="0">
                <a:cs typeface="Arial" pitchFamily="34" charset="0"/>
              </a:rPr>
              <a:t>)</a:t>
            </a:r>
          </a:p>
        </p:txBody>
      </p:sp>
      <p:sp>
        <p:nvSpPr>
          <p:cNvPr id="12" name="Rectangle 11"/>
          <p:cNvSpPr txBox="1">
            <a:spLocks noChangeArrowheads="1"/>
          </p:cNvSpPr>
          <p:nvPr/>
        </p:nvSpPr>
        <p:spPr bwMode="auto">
          <a:xfrm>
            <a:off x="304800" y="4686868"/>
            <a:ext cx="8229600" cy="72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en-US" sz="2000" kern="0" dirty="0" smtClean="0">
                <a:ea typeface="ＭＳ Ｐゴシック" pitchFamily="34" charset="-128"/>
              </a:rPr>
              <a:t>A </a:t>
            </a:r>
            <a:r>
              <a:rPr lang="en-US" altLang="en-US" sz="2000" b="1" kern="0" dirty="0" smtClean="0">
                <a:ea typeface="ＭＳ Ｐゴシック" pitchFamily="34" charset="-128"/>
              </a:rPr>
              <a:t>precipitation reaction</a:t>
            </a:r>
            <a:r>
              <a:rPr lang="en-US" altLang="en-US" sz="2000" kern="0" dirty="0" smtClean="0">
                <a:ea typeface="ＭＳ Ｐゴシック" pitchFamily="34" charset="-128"/>
              </a:rPr>
              <a:t> is also known as a </a:t>
            </a:r>
            <a:r>
              <a:rPr lang="en-US" altLang="en-US" sz="2000" b="1" i="1" kern="0" dirty="0" smtClean="0">
                <a:solidFill>
                  <a:srgbClr val="FF0000"/>
                </a:solidFill>
                <a:ea typeface="ＭＳ Ｐゴシック" pitchFamily="34" charset="-128"/>
              </a:rPr>
              <a:t>metathesis</a:t>
            </a:r>
            <a:r>
              <a:rPr lang="en-US" altLang="en-US" sz="2000" kern="0" dirty="0" smtClean="0">
                <a:ea typeface="ＭＳ Ｐゴシック" pitchFamily="34" charset="-128"/>
              </a:rPr>
              <a:t> or </a:t>
            </a:r>
            <a:r>
              <a:rPr lang="en-US" altLang="en-US" sz="2000" b="1" i="1" kern="0" dirty="0" smtClean="0">
                <a:solidFill>
                  <a:srgbClr val="FF0000"/>
                </a:solidFill>
                <a:ea typeface="ＭＳ Ｐゴシック" pitchFamily="34" charset="-128"/>
              </a:rPr>
              <a:t>double displacement</a:t>
            </a:r>
            <a:r>
              <a:rPr lang="en-US" altLang="en-US" sz="2000" kern="0" dirty="0" smtClean="0">
                <a:ea typeface="ＭＳ Ｐゴシック" pitchFamily="34" charset="-128"/>
              </a:rPr>
              <a:t> reaction.</a:t>
            </a:r>
          </a:p>
        </p:txBody>
      </p:sp>
    </p:spTree>
    <p:extLst>
      <p:ext uri="{BB962C8B-B14F-4D97-AF65-F5344CB8AC3E}">
        <p14:creationId xmlns:p14="http://schemas.microsoft.com/office/powerpoint/2010/main" val="99578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6.0&quot;&gt;&lt;object type=&quot;1&quot; unique_id=&quot;10001&quot;&gt;&lt;object type=&quot;8&quot; unique_id=&quot;10152&quot;&gt;&lt;/object&gt;&lt;object type=&quot;2&quot; unique_id=&quot;10153&quot;&gt;&lt;object type=&quot;3&quot; unique_id=&quot;10154&quot;&gt;&lt;property id=&quot;20148&quot; value=&quot;5&quot;/&gt;&lt;property id=&quot;20300&quot; value=&quot;Slide 1&quot;/&gt;&lt;property id=&quot;20307&quot; value=&quot;296&quot;/&gt;&lt;/object&gt;&lt;object type=&quot;3&quot; unique_id=&quot;10155&quot;&gt;&lt;property id=&quot;20148&quot; value=&quot;5&quot;/&gt;&lt;property id=&quot;20300&quot; value=&quot;Slide 2&quot;/&gt;&lt;property id=&quot;20307&quot; value=&quot;256&quot;/&gt;&lt;/object&gt;&lt;object type=&quot;3&quot; unique_id=&quot;10156&quot;&gt;&lt;property id=&quot;20148&quot; value=&quot;5&quot;/&gt;&lt;property id=&quot;20300&quot; value=&quot;Slide 3&quot;/&gt;&lt;property id=&quot;20307&quot; value=&quot;280&quot;/&gt;&lt;/object&gt;&lt;object type=&quot;3&quot; unique_id=&quot;10157&quot;&gt;&lt;property id=&quot;20148&quot; value=&quot;5&quot;/&gt;&lt;property id=&quot;20300&quot; value=&quot;Slide 4&quot;/&gt;&lt;property id=&quot;20307&quot; value=&quot;281&quot;/&gt;&lt;/object&gt;&lt;object type=&quot;3&quot; unique_id=&quot;10158&quot;&gt;&lt;property id=&quot;20148&quot; value=&quot;5&quot;/&gt;&lt;property id=&quot;20300&quot; value=&quot;Slide 5&quot;/&gt;&lt;property id=&quot;20307&quot; value=&quot;282&quot;/&gt;&lt;/object&gt;&lt;object type=&quot;3&quot; unique_id=&quot;10159&quot;&gt;&lt;property id=&quot;20148&quot; value=&quot;5&quot;/&gt;&lt;property id=&quot;20300&quot; value=&quot;Slide 6&quot;/&gt;&lt;property id=&quot;20307&quot; value=&quot;270&quot;/&gt;&lt;/object&gt;&lt;object type=&quot;3&quot; unique_id=&quot;10160&quot;&gt;&lt;property id=&quot;20148&quot; value=&quot;5&quot;/&gt;&lt;property id=&quot;20300&quot; value=&quot;Slide 7&quot;/&gt;&lt;property id=&quot;20307&quot; value=&quot;271&quot;/&gt;&lt;/object&gt;&lt;object type=&quot;3&quot; unique_id=&quot;10161&quot;&gt;&lt;property id=&quot;20148&quot; value=&quot;5&quot;/&gt;&lt;property id=&quot;20300&quot; value=&quot;Slide 8&quot;/&gt;&lt;property id=&quot;20307&quot; value=&quot;272&quot;/&gt;&lt;/object&gt;&lt;object type=&quot;3&quot; unique_id=&quot;10162&quot;&gt;&lt;property id=&quot;20148&quot; value=&quot;5&quot;/&gt;&lt;property id=&quot;20300&quot; value=&quot;Slide 9&quot;/&gt;&lt;property id=&quot;20307&quot; value=&quot;286&quot;/&gt;&lt;/object&gt;&lt;object type=&quot;3&quot; unique_id=&quot;10163&quot;&gt;&lt;property id=&quot;20148&quot; value=&quot;5&quot;/&gt;&lt;property id=&quot;20300&quot; value=&quot;Slide 10&quot;/&gt;&lt;property id=&quot;20307&quot; value=&quot;273&quot;/&gt;&lt;/object&gt;&lt;object type=&quot;3&quot; unique_id=&quot;10164&quot;&gt;&lt;property id=&quot;20148&quot; value=&quot;5&quot;/&gt;&lt;property id=&quot;20300&quot; value=&quot;Slide 11&quot;/&gt;&lt;property id=&quot;20307&quot; value=&quot;287&quot;/&gt;&lt;/object&gt;&lt;object type=&quot;3&quot; unique_id=&quot;10165&quot;&gt;&lt;property id=&quot;20148&quot; value=&quot;5&quot;/&gt;&lt;property id=&quot;20300&quot; value=&quot;Slide 12&quot;/&gt;&lt;property id=&quot;20307&quot; value=&quot;289&quot;/&gt;&lt;/object&gt;&lt;object type=&quot;3&quot; unique_id=&quot;10166&quot;&gt;&lt;property id=&quot;20148&quot; value=&quot;5&quot;/&gt;&lt;property id=&quot;20300&quot; value=&quot;Slide 13&quot;/&gt;&lt;property id=&quot;20307&quot; value=&quot;288&quot;/&gt;&lt;/object&gt;&lt;object type=&quot;3&quot; unique_id=&quot;10167&quot;&gt;&lt;property id=&quot;20148&quot; value=&quot;5&quot;/&gt;&lt;property id=&quot;20300&quot; value=&quot;Slide 14&quot;/&gt;&lt;property id=&quot;20307&quot; value=&quot;274&quot;/&gt;&lt;/object&gt;&lt;object type=&quot;3&quot; unique_id=&quot;10168&quot;&gt;&lt;property id=&quot;20148&quot; value=&quot;5&quot;/&gt;&lt;property id=&quot;20300&quot; value=&quot;Slide 15&quot;/&gt;&lt;property id=&quot;20307&quot; value=&quot;294&quot;/&gt;&lt;/object&gt;&lt;object type=&quot;3&quot; unique_id=&quot;10169&quot;&gt;&lt;property id=&quot;20148&quot; value=&quot;5&quot;/&gt;&lt;property id=&quot;20300&quot; value=&quot;Slide 16&quot;/&gt;&lt;property id=&quot;20307&quot; value=&quot;259&quot;/&gt;&lt;/object&gt;&lt;object type=&quot;3&quot; unique_id=&quot;10170&quot;&gt;&lt;property id=&quot;20148&quot; value=&quot;5&quot;/&gt;&lt;property id=&quot;20300&quot; value=&quot;Slide 17&quot;/&gt;&lt;property id=&quot;20307&quot; value=&quot;261&quot;/&gt;&lt;/object&gt;&lt;object type=&quot;3&quot; unique_id=&quot;10171&quot;&gt;&lt;property id=&quot;20148&quot; value=&quot;5&quot;/&gt;&lt;property id=&quot;20300&quot; value=&quot;Slide 18&quot;/&gt;&lt;property id=&quot;20307&quot; value=&quot;262&quot;/&gt;&lt;/object&gt;&lt;object type=&quot;3&quot; unique_id=&quot;10172&quot;&gt;&lt;property id=&quot;20148&quot; value=&quot;5&quot;/&gt;&lt;property id=&quot;20300&quot; value=&quot;Slide 19&quot;/&gt;&lt;property id=&quot;20307&quot; value=&quot;291&quot;/&gt;&lt;/object&gt;&lt;object type=&quot;3&quot; unique_id=&quot;10173&quot;&gt;&lt;property id=&quot;20148&quot; value=&quot;5&quot;/&gt;&lt;property id=&quot;20300&quot; value=&quot;Slide 20&quot;/&gt;&lt;property id=&quot;20307&quot; value=&quot;263&quot;/&gt;&lt;/object&gt;&lt;object type=&quot;3&quot; unique_id=&quot;10174&quot;&gt;&lt;property id=&quot;20148&quot; value=&quot;5&quot;/&gt;&lt;property id=&quot;20300&quot; value=&quot;Slide 21&quot;/&gt;&lt;property id=&quot;20307&quot; value=&quot;264&quot;/&gt;&lt;/object&gt;&lt;object type=&quot;3&quot; unique_id=&quot;10175&quot;&gt;&lt;property id=&quot;20148&quot; value=&quot;5&quot;/&gt;&lt;property id=&quot;20300&quot; value=&quot;Slide 22&quot;/&gt;&lt;property id=&quot;20307&quot; value=&quot;265&quot;/&gt;&lt;/object&gt;&lt;object type=&quot;3&quot; unique_id=&quot;10176&quot;&gt;&lt;property id=&quot;20148&quot; value=&quot;5&quot;/&gt;&lt;property id=&quot;20300&quot; value=&quot;Slide 23&quot;/&gt;&lt;property id=&quot;20307&quot; value=&quot;266&quot;/&gt;&lt;/object&gt;&lt;object type=&quot;3&quot; unique_id=&quot;10177&quot;&gt;&lt;property id=&quot;20148&quot; value=&quot;5&quot;/&gt;&lt;property id=&quot;20300&quot; value=&quot;Slide 24&quot;/&gt;&lt;property id=&quot;20307&quot; value=&quot;295&quot;/&gt;&lt;/object&gt;&lt;object type=&quot;3&quot; unique_id=&quot;10178&quot;&gt;&lt;property id=&quot;20148&quot; value=&quot;5&quot;/&gt;&lt;property id=&quot;20300&quot; value=&quot;Slide 25&quot;/&gt;&lt;property id=&quot;20307&quot; value=&quot;283&quot;/&gt;&lt;/object&gt;&lt;object type=&quot;3&quot; unique_id=&quot;10179&quot;&gt;&lt;property id=&quot;20148&quot; value=&quot;5&quot;/&gt;&lt;property id=&quot;20300&quot; value=&quot;Slide 26&quot;/&gt;&lt;property id=&quot;20307&quot; value=&quot;276&quot;/&gt;&lt;/object&gt;&lt;object type=&quot;3&quot; unique_id=&quot;10180&quot;&gt;&lt;property id=&quot;20148&quot; value=&quot;5&quot;/&gt;&lt;property id=&quot;20300&quot; value=&quot;Slide 27&quot;/&gt;&lt;property id=&quot;20307&quot; value=&quot;292&quot;/&gt;&lt;/object&gt;&lt;object type=&quot;3&quot; unique_id=&quot;10181&quot;&gt;&lt;property id=&quot;20148&quot; value=&quot;5&quot;/&gt;&lt;property id=&quot;20300&quot; value=&quot;Slide 28&quot;/&gt;&lt;property id=&quot;20307&quot; value=&quot;277&quot;/&gt;&lt;/object&gt;&lt;object type=&quot;3&quot; unique_id=&quot;10182&quot;&gt;&lt;property id=&quot;20148&quot; value=&quot;5&quot;/&gt;&lt;property id=&quot;20300&quot; value=&quot;Slide 29&quot;/&gt;&lt;property id=&quot;20307&quot; value=&quot;267&quot;/&gt;&lt;/object&gt;&lt;object type=&quot;3&quot; unique_id=&quot;10183&quot;&gt;&lt;property id=&quot;20148&quot; value=&quot;5&quot;/&gt;&lt;property id=&quot;20300&quot; value=&quot;Slide 30&quot;/&gt;&lt;property id=&quot;20307&quot; value=&quot;278&quot;/&gt;&lt;/object&gt;&lt;object type=&quot;3&quot; unique_id=&quot;10184&quot;&gt;&lt;property id=&quot;20148&quot; value=&quot;5&quot;/&gt;&lt;property id=&quot;20300&quot; value=&quot;Slide 31&quot;/&gt;&lt;property id=&quot;20307&quot; value=&quot;269&quot;/&gt;&lt;/object&gt;&lt;object type=&quot;3&quot; unique_id=&quot;10185&quot;&gt;&lt;property id=&quot;20148&quot; value=&quot;5&quot;/&gt;&lt;property id=&quot;20300&quot; value=&quot;Slide 32&quot;/&gt;&lt;property id=&quot;20307&quot; value=&quot;279&quot;/&gt;&lt;/object&gt;&lt;object type=&quot;3&quot; unique_id=&quot;10186&quot;&gt;&lt;property id=&quot;20148&quot; value=&quot;5&quot;/&gt;&lt;property id=&quot;20300&quot; value=&quot;Slide 33&quot;/&gt;&lt;property id=&quot;20307&quot; value=&quot;293&quot;/&gt;&lt;/object&gt;&lt;object type=&quot;3&quot; unique_id=&quot;10187&quot;&gt;&lt;property id=&quot;20148&quot; value=&quot;5&quot;/&gt;&lt;property id=&quot;20300&quot; value=&quot;Slide 34&quot;/&gt;&lt;property id=&quot;20307&quot; value=&quot;284&quot;/&gt;&lt;/object&gt;&lt;object type=&quot;3&quot; unique_id=&quot;10188&quot;&gt;&lt;property id=&quot;20148&quot; value=&quot;5&quot;/&gt;&lt;property id=&quot;20300&quot; value=&quot;Slide 35&quot;/&gt;&lt;property id=&quot;20307&quot; value=&quot;285&quot;/&gt;&lt;/object&gt;&lt;/object&gt;&lt;/object&gt;&lt;/database&gt;"/>
  <p:tag name="PREVIOUS_ACTIVE_SLIDE" val="335"/>
</p:tagLst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apter#4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hapter#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hapter#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#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#4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#4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#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#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#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7031</TotalTime>
  <Words>1002</Words>
  <Application>Microsoft Office PowerPoint</Application>
  <PresentationFormat>On-screen Show (4:3)</PresentationFormat>
  <Paragraphs>92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ＭＳ Ｐゴシック</vt:lpstr>
      <vt:lpstr>Arial</vt:lpstr>
      <vt:lpstr>Baskerville Semibold</vt:lpstr>
      <vt:lpstr>Times</vt:lpstr>
      <vt:lpstr>Times New Roman</vt:lpstr>
      <vt:lpstr>Wingdings</vt:lpstr>
      <vt:lpstr>Blank</vt:lpstr>
      <vt:lpstr>Chapter#4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Leslie</dc:creator>
  <cp:lastModifiedBy>HP</cp:lastModifiedBy>
  <cp:revision>540</cp:revision>
  <dcterms:created xsi:type="dcterms:W3CDTF">2002-05-24T17:36:46Z</dcterms:created>
  <dcterms:modified xsi:type="dcterms:W3CDTF">2016-11-15T17:18:56Z</dcterms:modified>
</cp:coreProperties>
</file>